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48" d="100"/>
          <a:sy n="48" d="100"/>
        </p:scale>
        <p:origin x="4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svg"/><Relationship Id="rId1" Type="http://schemas.openxmlformats.org/officeDocument/2006/relationships/image" Target="../media/image37.png"/><Relationship Id="rId6" Type="http://schemas.openxmlformats.org/officeDocument/2006/relationships/image" Target="../media/image36.svg"/><Relationship Id="rId5" Type="http://schemas.openxmlformats.org/officeDocument/2006/relationships/image" Target="../media/image39.png"/><Relationship Id="rId4" Type="http://schemas.openxmlformats.org/officeDocument/2006/relationships/image" Target="../media/image3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58.svg"/><Relationship Id="rId1" Type="http://schemas.openxmlformats.org/officeDocument/2006/relationships/image" Target="../media/image65.png"/><Relationship Id="rId6" Type="http://schemas.openxmlformats.org/officeDocument/2006/relationships/image" Target="../media/image62.svg"/><Relationship Id="rId5" Type="http://schemas.openxmlformats.org/officeDocument/2006/relationships/image" Target="../media/image67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AEC8B0-6376-41FA-A6DA-30BFCF13F68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76EF8A-D616-4174-A234-F9CE4D4DA463}">
      <dgm:prSet/>
      <dgm:spPr/>
      <dgm:t>
        <a:bodyPr/>
        <a:lstStyle/>
        <a:p>
          <a:r>
            <a:rPr lang="en-US"/>
            <a:t>Encrypted Passwords</a:t>
          </a:r>
        </a:p>
      </dgm:t>
    </dgm:pt>
    <dgm:pt modelId="{F51D0B1D-BAE8-4B69-8738-0D540150CC06}" type="parTrans" cxnId="{27381F3F-38F5-47EB-B4DC-9AC91610544E}">
      <dgm:prSet/>
      <dgm:spPr/>
      <dgm:t>
        <a:bodyPr/>
        <a:lstStyle/>
        <a:p>
          <a:endParaRPr lang="en-US"/>
        </a:p>
      </dgm:t>
    </dgm:pt>
    <dgm:pt modelId="{1193E1BF-CE87-46E2-8883-7D43ACAC0071}" type="sibTrans" cxnId="{27381F3F-38F5-47EB-B4DC-9AC91610544E}">
      <dgm:prSet/>
      <dgm:spPr/>
      <dgm:t>
        <a:bodyPr/>
        <a:lstStyle/>
        <a:p>
          <a:endParaRPr lang="en-US"/>
        </a:p>
      </dgm:t>
    </dgm:pt>
    <dgm:pt modelId="{707337AC-F4C1-4378-AD0D-3FFD7FEC5295}">
      <dgm:prSet/>
      <dgm:spPr/>
      <dgm:t>
        <a:bodyPr/>
        <a:lstStyle/>
        <a:p>
          <a:r>
            <a:rPr lang="en-US"/>
            <a:t>Login/Logout Audit Trail</a:t>
          </a:r>
        </a:p>
      </dgm:t>
    </dgm:pt>
    <dgm:pt modelId="{B5AC9FC7-4C51-4780-B3A5-F3264B9E3E04}" type="parTrans" cxnId="{F384E8F7-59E7-442E-87B9-0EA9AF3D1292}">
      <dgm:prSet/>
      <dgm:spPr/>
      <dgm:t>
        <a:bodyPr/>
        <a:lstStyle/>
        <a:p>
          <a:endParaRPr lang="en-US"/>
        </a:p>
      </dgm:t>
    </dgm:pt>
    <dgm:pt modelId="{CF7C6CA8-2015-4780-A7D8-4E271090F187}" type="sibTrans" cxnId="{F384E8F7-59E7-442E-87B9-0EA9AF3D1292}">
      <dgm:prSet/>
      <dgm:spPr/>
      <dgm:t>
        <a:bodyPr/>
        <a:lstStyle/>
        <a:p>
          <a:endParaRPr lang="en-US"/>
        </a:p>
      </dgm:t>
    </dgm:pt>
    <dgm:pt modelId="{5D7C3A28-4E23-449E-A9A7-90F33635498E}">
      <dgm:prSet/>
      <dgm:spPr/>
      <dgm:t>
        <a:bodyPr/>
        <a:lstStyle/>
        <a:p>
          <a:r>
            <a:rPr lang="en-US"/>
            <a:t>Protected and auditable ring-0 software</a:t>
          </a:r>
        </a:p>
      </dgm:t>
    </dgm:pt>
    <dgm:pt modelId="{6C71EE31-DFF1-4710-894B-AB426D889640}" type="parTrans" cxnId="{DB41B89E-AE5F-4413-B011-CD91454E9B41}">
      <dgm:prSet/>
      <dgm:spPr/>
      <dgm:t>
        <a:bodyPr/>
        <a:lstStyle/>
        <a:p>
          <a:endParaRPr lang="en-US"/>
        </a:p>
      </dgm:t>
    </dgm:pt>
    <dgm:pt modelId="{8ABD7281-B5A4-433F-A047-8D59CF4C2CFF}" type="sibTrans" cxnId="{DB41B89E-AE5F-4413-B011-CD91454E9B41}">
      <dgm:prSet/>
      <dgm:spPr/>
      <dgm:t>
        <a:bodyPr/>
        <a:lstStyle/>
        <a:p>
          <a:endParaRPr lang="en-US"/>
        </a:p>
      </dgm:t>
    </dgm:pt>
    <dgm:pt modelId="{7363D0EB-9777-458E-8D58-0333C0E1060B}" type="pres">
      <dgm:prSet presAssocID="{DDAEC8B0-6376-41FA-A6DA-30BFCF13F689}" presName="root" presStyleCnt="0">
        <dgm:presLayoutVars>
          <dgm:dir/>
          <dgm:resizeHandles val="exact"/>
        </dgm:presLayoutVars>
      </dgm:prSet>
      <dgm:spPr/>
    </dgm:pt>
    <dgm:pt modelId="{DCD8F55E-CDDC-4690-8B6A-5E45F34A2E2F}" type="pres">
      <dgm:prSet presAssocID="{7C76EF8A-D616-4174-A234-F9CE4D4DA463}" presName="compNode" presStyleCnt="0"/>
      <dgm:spPr/>
    </dgm:pt>
    <dgm:pt modelId="{833EA1A7-4CA7-4CC0-A433-9464453C023B}" type="pres">
      <dgm:prSet presAssocID="{7C76EF8A-D616-4174-A234-F9CE4D4DA463}" presName="bgRect" presStyleLbl="bgShp" presStyleIdx="0" presStyleCnt="3"/>
      <dgm:spPr/>
    </dgm:pt>
    <dgm:pt modelId="{3E0EAF1C-99EA-4367-84BE-2693653B2049}" type="pres">
      <dgm:prSet presAssocID="{7C76EF8A-D616-4174-A234-F9CE4D4DA4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20F4084-AFED-4F1B-8880-9D6DDFBA4752}" type="pres">
      <dgm:prSet presAssocID="{7C76EF8A-D616-4174-A234-F9CE4D4DA463}" presName="spaceRect" presStyleCnt="0"/>
      <dgm:spPr/>
    </dgm:pt>
    <dgm:pt modelId="{4B84F0B7-F9C3-4A38-AF83-ED555B33D71A}" type="pres">
      <dgm:prSet presAssocID="{7C76EF8A-D616-4174-A234-F9CE4D4DA463}" presName="parTx" presStyleLbl="revTx" presStyleIdx="0" presStyleCnt="3">
        <dgm:presLayoutVars>
          <dgm:chMax val="0"/>
          <dgm:chPref val="0"/>
        </dgm:presLayoutVars>
      </dgm:prSet>
      <dgm:spPr/>
    </dgm:pt>
    <dgm:pt modelId="{BB8D2815-0B97-4B2C-9255-1AFC00A17CDE}" type="pres">
      <dgm:prSet presAssocID="{1193E1BF-CE87-46E2-8883-7D43ACAC0071}" presName="sibTrans" presStyleCnt="0"/>
      <dgm:spPr/>
    </dgm:pt>
    <dgm:pt modelId="{BAFB15DF-2F9B-4A14-A89B-9F18E5218634}" type="pres">
      <dgm:prSet presAssocID="{707337AC-F4C1-4378-AD0D-3FFD7FEC5295}" presName="compNode" presStyleCnt="0"/>
      <dgm:spPr/>
    </dgm:pt>
    <dgm:pt modelId="{E97CA15F-CCD9-44B7-B877-210BB76010B0}" type="pres">
      <dgm:prSet presAssocID="{707337AC-F4C1-4378-AD0D-3FFD7FEC5295}" presName="bgRect" presStyleLbl="bgShp" presStyleIdx="1" presStyleCnt="3"/>
      <dgm:spPr/>
    </dgm:pt>
    <dgm:pt modelId="{6E4DEAD3-1CE6-4152-9B56-06DF310E6068}" type="pres">
      <dgm:prSet presAssocID="{707337AC-F4C1-4378-AD0D-3FFD7FEC52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EFBEC89-1DAD-4292-ACA2-3EB076542D57}" type="pres">
      <dgm:prSet presAssocID="{707337AC-F4C1-4378-AD0D-3FFD7FEC5295}" presName="spaceRect" presStyleCnt="0"/>
      <dgm:spPr/>
    </dgm:pt>
    <dgm:pt modelId="{B38475A1-0625-484A-B146-8D876D0B67AE}" type="pres">
      <dgm:prSet presAssocID="{707337AC-F4C1-4378-AD0D-3FFD7FEC5295}" presName="parTx" presStyleLbl="revTx" presStyleIdx="1" presStyleCnt="3">
        <dgm:presLayoutVars>
          <dgm:chMax val="0"/>
          <dgm:chPref val="0"/>
        </dgm:presLayoutVars>
      </dgm:prSet>
      <dgm:spPr/>
    </dgm:pt>
    <dgm:pt modelId="{88251DFE-FF16-4EDE-9495-BFFF7409E24D}" type="pres">
      <dgm:prSet presAssocID="{CF7C6CA8-2015-4780-A7D8-4E271090F187}" presName="sibTrans" presStyleCnt="0"/>
      <dgm:spPr/>
    </dgm:pt>
    <dgm:pt modelId="{42E839EA-57A4-4D3E-B04B-0B3AF54C9F3A}" type="pres">
      <dgm:prSet presAssocID="{5D7C3A28-4E23-449E-A9A7-90F33635498E}" presName="compNode" presStyleCnt="0"/>
      <dgm:spPr/>
    </dgm:pt>
    <dgm:pt modelId="{D395F8C4-8E21-44E1-9379-DFD2FBCCB54F}" type="pres">
      <dgm:prSet presAssocID="{5D7C3A28-4E23-449E-A9A7-90F33635498E}" presName="bgRect" presStyleLbl="bgShp" presStyleIdx="2" presStyleCnt="3"/>
      <dgm:spPr/>
    </dgm:pt>
    <dgm:pt modelId="{8217F3DB-0070-4E60-BF54-9B80C60FAB88}" type="pres">
      <dgm:prSet presAssocID="{5D7C3A28-4E23-449E-A9A7-90F33635498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ary"/>
        </a:ext>
      </dgm:extLst>
    </dgm:pt>
    <dgm:pt modelId="{C907C158-1FC3-45EA-8772-1D463A31653A}" type="pres">
      <dgm:prSet presAssocID="{5D7C3A28-4E23-449E-A9A7-90F33635498E}" presName="spaceRect" presStyleCnt="0"/>
      <dgm:spPr/>
    </dgm:pt>
    <dgm:pt modelId="{82B49AE7-1251-4318-935D-59DBE5EE5A0D}" type="pres">
      <dgm:prSet presAssocID="{5D7C3A28-4E23-449E-A9A7-90F33635498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7381F3F-38F5-47EB-B4DC-9AC91610544E}" srcId="{DDAEC8B0-6376-41FA-A6DA-30BFCF13F689}" destId="{7C76EF8A-D616-4174-A234-F9CE4D4DA463}" srcOrd="0" destOrd="0" parTransId="{F51D0B1D-BAE8-4B69-8738-0D540150CC06}" sibTransId="{1193E1BF-CE87-46E2-8883-7D43ACAC0071}"/>
    <dgm:cxn modelId="{A824084A-33B6-4750-97B2-FAF50FFC8091}" type="presOf" srcId="{7C76EF8A-D616-4174-A234-F9CE4D4DA463}" destId="{4B84F0B7-F9C3-4A38-AF83-ED555B33D71A}" srcOrd="0" destOrd="0" presId="urn:microsoft.com/office/officeart/2018/2/layout/IconVerticalSolidList"/>
    <dgm:cxn modelId="{DB41B89E-AE5F-4413-B011-CD91454E9B41}" srcId="{DDAEC8B0-6376-41FA-A6DA-30BFCF13F689}" destId="{5D7C3A28-4E23-449E-A9A7-90F33635498E}" srcOrd="2" destOrd="0" parTransId="{6C71EE31-DFF1-4710-894B-AB426D889640}" sibTransId="{8ABD7281-B5A4-433F-A047-8D59CF4C2CFF}"/>
    <dgm:cxn modelId="{4E9856CA-D723-4D6A-A557-CD62240BA686}" type="presOf" srcId="{5D7C3A28-4E23-449E-A9A7-90F33635498E}" destId="{82B49AE7-1251-4318-935D-59DBE5EE5A0D}" srcOrd="0" destOrd="0" presId="urn:microsoft.com/office/officeart/2018/2/layout/IconVerticalSolidList"/>
    <dgm:cxn modelId="{C78418E8-5757-4E98-A927-2113B0DE7D17}" type="presOf" srcId="{707337AC-F4C1-4378-AD0D-3FFD7FEC5295}" destId="{B38475A1-0625-484A-B146-8D876D0B67AE}" srcOrd="0" destOrd="0" presId="urn:microsoft.com/office/officeart/2018/2/layout/IconVerticalSolidList"/>
    <dgm:cxn modelId="{F384E8F7-59E7-442E-87B9-0EA9AF3D1292}" srcId="{DDAEC8B0-6376-41FA-A6DA-30BFCF13F689}" destId="{707337AC-F4C1-4378-AD0D-3FFD7FEC5295}" srcOrd="1" destOrd="0" parTransId="{B5AC9FC7-4C51-4780-B3A5-F3264B9E3E04}" sibTransId="{CF7C6CA8-2015-4780-A7D8-4E271090F187}"/>
    <dgm:cxn modelId="{95552EFD-0D5C-40D1-917C-864AE06F5CFA}" type="presOf" srcId="{DDAEC8B0-6376-41FA-A6DA-30BFCF13F689}" destId="{7363D0EB-9777-458E-8D58-0333C0E1060B}" srcOrd="0" destOrd="0" presId="urn:microsoft.com/office/officeart/2018/2/layout/IconVerticalSolidList"/>
    <dgm:cxn modelId="{BBD8342A-A5A5-4950-96CC-B2622A3C670C}" type="presParOf" srcId="{7363D0EB-9777-458E-8D58-0333C0E1060B}" destId="{DCD8F55E-CDDC-4690-8B6A-5E45F34A2E2F}" srcOrd="0" destOrd="0" presId="urn:microsoft.com/office/officeart/2018/2/layout/IconVerticalSolidList"/>
    <dgm:cxn modelId="{C42AB0DA-2942-4460-998E-5E940125C0CC}" type="presParOf" srcId="{DCD8F55E-CDDC-4690-8B6A-5E45F34A2E2F}" destId="{833EA1A7-4CA7-4CC0-A433-9464453C023B}" srcOrd="0" destOrd="0" presId="urn:microsoft.com/office/officeart/2018/2/layout/IconVerticalSolidList"/>
    <dgm:cxn modelId="{4730A0E4-932E-4AF0-A9D1-56C2B3FAA336}" type="presParOf" srcId="{DCD8F55E-CDDC-4690-8B6A-5E45F34A2E2F}" destId="{3E0EAF1C-99EA-4367-84BE-2693653B2049}" srcOrd="1" destOrd="0" presId="urn:microsoft.com/office/officeart/2018/2/layout/IconVerticalSolidList"/>
    <dgm:cxn modelId="{00B72389-986F-4DEE-9409-8C1C1802EE4B}" type="presParOf" srcId="{DCD8F55E-CDDC-4690-8B6A-5E45F34A2E2F}" destId="{A20F4084-AFED-4F1B-8880-9D6DDFBA4752}" srcOrd="2" destOrd="0" presId="urn:microsoft.com/office/officeart/2018/2/layout/IconVerticalSolidList"/>
    <dgm:cxn modelId="{F03C28A8-5DA6-4356-99E3-E143689FA48D}" type="presParOf" srcId="{DCD8F55E-CDDC-4690-8B6A-5E45F34A2E2F}" destId="{4B84F0B7-F9C3-4A38-AF83-ED555B33D71A}" srcOrd="3" destOrd="0" presId="urn:microsoft.com/office/officeart/2018/2/layout/IconVerticalSolidList"/>
    <dgm:cxn modelId="{3E5DD369-E8E5-4706-993E-C2CFA1244DEF}" type="presParOf" srcId="{7363D0EB-9777-458E-8D58-0333C0E1060B}" destId="{BB8D2815-0B97-4B2C-9255-1AFC00A17CDE}" srcOrd="1" destOrd="0" presId="urn:microsoft.com/office/officeart/2018/2/layout/IconVerticalSolidList"/>
    <dgm:cxn modelId="{743F9E7C-370C-4BE8-86E6-B1F22920647F}" type="presParOf" srcId="{7363D0EB-9777-458E-8D58-0333C0E1060B}" destId="{BAFB15DF-2F9B-4A14-A89B-9F18E5218634}" srcOrd="2" destOrd="0" presId="urn:microsoft.com/office/officeart/2018/2/layout/IconVerticalSolidList"/>
    <dgm:cxn modelId="{F6F2DC9D-C4CD-4466-B92C-20ACA8AD5DAA}" type="presParOf" srcId="{BAFB15DF-2F9B-4A14-A89B-9F18E5218634}" destId="{E97CA15F-CCD9-44B7-B877-210BB76010B0}" srcOrd="0" destOrd="0" presId="urn:microsoft.com/office/officeart/2018/2/layout/IconVerticalSolidList"/>
    <dgm:cxn modelId="{C085C631-3180-4E9D-B263-23A2E0BD6297}" type="presParOf" srcId="{BAFB15DF-2F9B-4A14-A89B-9F18E5218634}" destId="{6E4DEAD3-1CE6-4152-9B56-06DF310E6068}" srcOrd="1" destOrd="0" presId="urn:microsoft.com/office/officeart/2018/2/layout/IconVerticalSolidList"/>
    <dgm:cxn modelId="{E38F4D4B-FE01-41F1-8494-D7F368C59AE2}" type="presParOf" srcId="{BAFB15DF-2F9B-4A14-A89B-9F18E5218634}" destId="{CEFBEC89-1DAD-4292-ACA2-3EB076542D57}" srcOrd="2" destOrd="0" presId="urn:microsoft.com/office/officeart/2018/2/layout/IconVerticalSolidList"/>
    <dgm:cxn modelId="{5C2C35CD-F31A-4C9E-A836-1C55F236CB12}" type="presParOf" srcId="{BAFB15DF-2F9B-4A14-A89B-9F18E5218634}" destId="{B38475A1-0625-484A-B146-8D876D0B67AE}" srcOrd="3" destOrd="0" presId="urn:microsoft.com/office/officeart/2018/2/layout/IconVerticalSolidList"/>
    <dgm:cxn modelId="{DE7FBB1E-B514-415F-8105-E6C2D94647A0}" type="presParOf" srcId="{7363D0EB-9777-458E-8D58-0333C0E1060B}" destId="{88251DFE-FF16-4EDE-9495-BFFF7409E24D}" srcOrd="3" destOrd="0" presId="urn:microsoft.com/office/officeart/2018/2/layout/IconVerticalSolidList"/>
    <dgm:cxn modelId="{F948FAD8-8B42-400F-B694-B07BEBD7AC52}" type="presParOf" srcId="{7363D0EB-9777-458E-8D58-0333C0E1060B}" destId="{42E839EA-57A4-4D3E-B04B-0B3AF54C9F3A}" srcOrd="4" destOrd="0" presId="urn:microsoft.com/office/officeart/2018/2/layout/IconVerticalSolidList"/>
    <dgm:cxn modelId="{1E08B8F8-4F08-4086-8B1B-AAE88318469E}" type="presParOf" srcId="{42E839EA-57A4-4D3E-B04B-0B3AF54C9F3A}" destId="{D395F8C4-8E21-44E1-9379-DFD2FBCCB54F}" srcOrd="0" destOrd="0" presId="urn:microsoft.com/office/officeart/2018/2/layout/IconVerticalSolidList"/>
    <dgm:cxn modelId="{72185B29-47AD-4652-A103-CA68797EE0D2}" type="presParOf" srcId="{42E839EA-57A4-4D3E-B04B-0B3AF54C9F3A}" destId="{8217F3DB-0070-4E60-BF54-9B80C60FAB88}" srcOrd="1" destOrd="0" presId="urn:microsoft.com/office/officeart/2018/2/layout/IconVerticalSolidList"/>
    <dgm:cxn modelId="{6310AA01-C9E0-480E-B392-5926FD2E2C11}" type="presParOf" srcId="{42E839EA-57A4-4D3E-B04B-0B3AF54C9F3A}" destId="{C907C158-1FC3-45EA-8772-1D463A31653A}" srcOrd="2" destOrd="0" presId="urn:microsoft.com/office/officeart/2018/2/layout/IconVerticalSolidList"/>
    <dgm:cxn modelId="{64B8FD9C-A182-409C-B76D-4255B51F635E}" type="presParOf" srcId="{42E839EA-57A4-4D3E-B04B-0B3AF54C9F3A}" destId="{82B49AE7-1251-4318-935D-59DBE5EE5A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3EA274-03E9-4801-A1B8-E4852470A899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134C7C5-7913-406F-8E4D-F864850EBC91}">
      <dgm:prSet/>
      <dgm:spPr/>
      <dgm:t>
        <a:bodyPr/>
        <a:lstStyle/>
        <a:p>
          <a:r>
            <a:rPr lang="en-US"/>
            <a:t>As stated previously, master mode should be ring-0 only</a:t>
          </a:r>
        </a:p>
      </dgm:t>
    </dgm:pt>
    <dgm:pt modelId="{6492370C-7152-4086-96EA-33049A57D282}" type="parTrans" cxnId="{94ABCA71-3015-4269-B292-D13373484BA7}">
      <dgm:prSet/>
      <dgm:spPr/>
      <dgm:t>
        <a:bodyPr/>
        <a:lstStyle/>
        <a:p>
          <a:endParaRPr lang="en-US"/>
        </a:p>
      </dgm:t>
    </dgm:pt>
    <dgm:pt modelId="{B087D9F2-5D21-482F-978B-D83A6A17DF38}" type="sibTrans" cxnId="{94ABCA71-3015-4269-B292-D13373484BA7}">
      <dgm:prSet/>
      <dgm:spPr/>
      <dgm:t>
        <a:bodyPr/>
        <a:lstStyle/>
        <a:p>
          <a:endParaRPr lang="en-US"/>
        </a:p>
      </dgm:t>
    </dgm:pt>
    <dgm:pt modelId="{696215E4-2F51-4B7A-AB54-308851731031}">
      <dgm:prSet/>
      <dgm:spPr/>
      <dgm:t>
        <a:bodyPr/>
        <a:lstStyle/>
        <a:p>
          <a:r>
            <a:rPr lang="en-US"/>
            <a:t>However, fault handling, which is master mode, was expensive</a:t>
          </a:r>
        </a:p>
      </dgm:t>
    </dgm:pt>
    <dgm:pt modelId="{2A5A8772-4261-4289-A72B-2C74A4A57CD1}" type="parTrans" cxnId="{BE21BCFD-3D83-47B2-9284-85CB68ECA667}">
      <dgm:prSet/>
      <dgm:spPr/>
      <dgm:t>
        <a:bodyPr/>
        <a:lstStyle/>
        <a:p>
          <a:endParaRPr lang="en-US"/>
        </a:p>
      </dgm:t>
    </dgm:pt>
    <dgm:pt modelId="{A6BF2295-BF5A-40CC-B970-599FAC7928CC}" type="sibTrans" cxnId="{BE21BCFD-3D83-47B2-9284-85CB68ECA667}">
      <dgm:prSet/>
      <dgm:spPr/>
      <dgm:t>
        <a:bodyPr/>
        <a:lstStyle/>
        <a:p>
          <a:endParaRPr lang="en-US"/>
        </a:p>
      </dgm:t>
    </dgm:pt>
    <dgm:pt modelId="{A8650C35-9BEE-439A-A086-686C8ED9803D}">
      <dgm:prSet/>
      <dgm:spPr/>
      <dgm:t>
        <a:bodyPr/>
        <a:lstStyle/>
        <a:p>
          <a:r>
            <a:rPr lang="en-US"/>
            <a:t>A </a:t>
          </a:r>
          <a:r>
            <a:rPr lang="en-US" i="1"/>
            <a:t>signaler</a:t>
          </a:r>
          <a:r>
            <a:rPr lang="en-US"/>
            <a:t>, which was master mode, was moved to the user ring</a:t>
          </a:r>
        </a:p>
      </dgm:t>
    </dgm:pt>
    <dgm:pt modelId="{1BF0B8CD-4326-4CED-AF84-3124F033C9A2}" type="parTrans" cxnId="{4F2FEB01-398C-4E60-9E94-852A6FF294C0}">
      <dgm:prSet/>
      <dgm:spPr/>
      <dgm:t>
        <a:bodyPr/>
        <a:lstStyle/>
        <a:p>
          <a:endParaRPr lang="en-US"/>
        </a:p>
      </dgm:t>
    </dgm:pt>
    <dgm:pt modelId="{B5FB6526-E761-49C0-80BB-8F89E7BFE3B3}" type="sibTrans" cxnId="{4F2FEB01-398C-4E60-9E94-852A6FF294C0}">
      <dgm:prSet/>
      <dgm:spPr/>
      <dgm:t>
        <a:bodyPr/>
        <a:lstStyle/>
        <a:p>
          <a:endParaRPr lang="en-US"/>
        </a:p>
      </dgm:t>
    </dgm:pt>
    <dgm:pt modelId="{DD4B1148-A671-44AB-90F3-BE6FD0AC0A8E}" type="pres">
      <dgm:prSet presAssocID="{423EA274-03E9-4801-A1B8-E4852470A899}" presName="outerComposite" presStyleCnt="0">
        <dgm:presLayoutVars>
          <dgm:chMax val="5"/>
          <dgm:dir/>
          <dgm:resizeHandles val="exact"/>
        </dgm:presLayoutVars>
      </dgm:prSet>
      <dgm:spPr/>
    </dgm:pt>
    <dgm:pt modelId="{A55B8F81-DDDD-49E0-9CEB-6C69971270C4}" type="pres">
      <dgm:prSet presAssocID="{423EA274-03E9-4801-A1B8-E4852470A899}" presName="dummyMaxCanvas" presStyleCnt="0">
        <dgm:presLayoutVars/>
      </dgm:prSet>
      <dgm:spPr/>
    </dgm:pt>
    <dgm:pt modelId="{05E8E86C-29F2-4AD8-8579-F4DF50CE696E}" type="pres">
      <dgm:prSet presAssocID="{423EA274-03E9-4801-A1B8-E4852470A899}" presName="ThreeNodes_1" presStyleLbl="node1" presStyleIdx="0" presStyleCnt="3">
        <dgm:presLayoutVars>
          <dgm:bulletEnabled val="1"/>
        </dgm:presLayoutVars>
      </dgm:prSet>
      <dgm:spPr/>
    </dgm:pt>
    <dgm:pt modelId="{CF9E80E0-9DC6-4D56-A070-B9B7A11763BE}" type="pres">
      <dgm:prSet presAssocID="{423EA274-03E9-4801-A1B8-E4852470A899}" presName="ThreeNodes_2" presStyleLbl="node1" presStyleIdx="1" presStyleCnt="3">
        <dgm:presLayoutVars>
          <dgm:bulletEnabled val="1"/>
        </dgm:presLayoutVars>
      </dgm:prSet>
      <dgm:spPr/>
    </dgm:pt>
    <dgm:pt modelId="{24F3922F-8F4C-4731-9E16-D855DFD0B519}" type="pres">
      <dgm:prSet presAssocID="{423EA274-03E9-4801-A1B8-E4852470A899}" presName="ThreeNodes_3" presStyleLbl="node1" presStyleIdx="2" presStyleCnt="3">
        <dgm:presLayoutVars>
          <dgm:bulletEnabled val="1"/>
        </dgm:presLayoutVars>
      </dgm:prSet>
      <dgm:spPr/>
    </dgm:pt>
    <dgm:pt modelId="{193DE5F6-C1FE-4EE5-BDA5-6BCCD342A7C3}" type="pres">
      <dgm:prSet presAssocID="{423EA274-03E9-4801-A1B8-E4852470A899}" presName="ThreeConn_1-2" presStyleLbl="fgAccFollowNode1" presStyleIdx="0" presStyleCnt="2">
        <dgm:presLayoutVars>
          <dgm:bulletEnabled val="1"/>
        </dgm:presLayoutVars>
      </dgm:prSet>
      <dgm:spPr/>
    </dgm:pt>
    <dgm:pt modelId="{77C1DF38-BA18-4B46-B45D-4A2860C3BBAC}" type="pres">
      <dgm:prSet presAssocID="{423EA274-03E9-4801-A1B8-E4852470A899}" presName="ThreeConn_2-3" presStyleLbl="fgAccFollowNode1" presStyleIdx="1" presStyleCnt="2">
        <dgm:presLayoutVars>
          <dgm:bulletEnabled val="1"/>
        </dgm:presLayoutVars>
      </dgm:prSet>
      <dgm:spPr/>
    </dgm:pt>
    <dgm:pt modelId="{1CB48FC9-CE15-443C-A35A-EFD0C673EF21}" type="pres">
      <dgm:prSet presAssocID="{423EA274-03E9-4801-A1B8-E4852470A899}" presName="ThreeNodes_1_text" presStyleLbl="node1" presStyleIdx="2" presStyleCnt="3">
        <dgm:presLayoutVars>
          <dgm:bulletEnabled val="1"/>
        </dgm:presLayoutVars>
      </dgm:prSet>
      <dgm:spPr/>
    </dgm:pt>
    <dgm:pt modelId="{4D790A8B-BDCA-4BC2-BEA2-203128982A1A}" type="pres">
      <dgm:prSet presAssocID="{423EA274-03E9-4801-A1B8-E4852470A899}" presName="ThreeNodes_2_text" presStyleLbl="node1" presStyleIdx="2" presStyleCnt="3">
        <dgm:presLayoutVars>
          <dgm:bulletEnabled val="1"/>
        </dgm:presLayoutVars>
      </dgm:prSet>
      <dgm:spPr/>
    </dgm:pt>
    <dgm:pt modelId="{A480F35E-CCE7-449D-87E3-79A3C3E44FCD}" type="pres">
      <dgm:prSet presAssocID="{423EA274-03E9-4801-A1B8-E4852470A89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F2FEB01-398C-4E60-9E94-852A6FF294C0}" srcId="{423EA274-03E9-4801-A1B8-E4852470A899}" destId="{A8650C35-9BEE-439A-A086-686C8ED9803D}" srcOrd="2" destOrd="0" parTransId="{1BF0B8CD-4326-4CED-AF84-3124F033C9A2}" sibTransId="{B5FB6526-E761-49C0-80BB-8F89E7BFE3B3}"/>
    <dgm:cxn modelId="{832D7F04-7D34-4763-A635-08176CA6F883}" type="presOf" srcId="{696215E4-2F51-4B7A-AB54-308851731031}" destId="{CF9E80E0-9DC6-4D56-A070-B9B7A11763BE}" srcOrd="0" destOrd="0" presId="urn:microsoft.com/office/officeart/2005/8/layout/vProcess5"/>
    <dgm:cxn modelId="{79D6DB2B-C4A7-4CBA-9FF5-6D20ACE412C8}" type="presOf" srcId="{B087D9F2-5D21-482F-978B-D83A6A17DF38}" destId="{193DE5F6-C1FE-4EE5-BDA5-6BCCD342A7C3}" srcOrd="0" destOrd="0" presId="urn:microsoft.com/office/officeart/2005/8/layout/vProcess5"/>
    <dgm:cxn modelId="{BFEA9B34-E82D-471A-9470-913955543D18}" type="presOf" srcId="{A6BF2295-BF5A-40CC-B970-599FAC7928CC}" destId="{77C1DF38-BA18-4B46-B45D-4A2860C3BBAC}" srcOrd="0" destOrd="0" presId="urn:microsoft.com/office/officeart/2005/8/layout/vProcess5"/>
    <dgm:cxn modelId="{DCD6C25E-AA4C-4474-8B41-F866BA131FCE}" type="presOf" srcId="{A8650C35-9BEE-439A-A086-686C8ED9803D}" destId="{A480F35E-CCE7-449D-87E3-79A3C3E44FCD}" srcOrd="1" destOrd="0" presId="urn:microsoft.com/office/officeart/2005/8/layout/vProcess5"/>
    <dgm:cxn modelId="{94ABCA71-3015-4269-B292-D13373484BA7}" srcId="{423EA274-03E9-4801-A1B8-E4852470A899}" destId="{1134C7C5-7913-406F-8E4D-F864850EBC91}" srcOrd="0" destOrd="0" parTransId="{6492370C-7152-4086-96EA-33049A57D282}" sibTransId="{B087D9F2-5D21-482F-978B-D83A6A17DF38}"/>
    <dgm:cxn modelId="{26008459-7A5F-4621-94F4-5FF53F01035F}" type="presOf" srcId="{1134C7C5-7913-406F-8E4D-F864850EBC91}" destId="{05E8E86C-29F2-4AD8-8579-F4DF50CE696E}" srcOrd="0" destOrd="0" presId="urn:microsoft.com/office/officeart/2005/8/layout/vProcess5"/>
    <dgm:cxn modelId="{382BA89D-CD11-4259-917C-32AF7AB5716B}" type="presOf" srcId="{A8650C35-9BEE-439A-A086-686C8ED9803D}" destId="{24F3922F-8F4C-4731-9E16-D855DFD0B519}" srcOrd="0" destOrd="0" presId="urn:microsoft.com/office/officeart/2005/8/layout/vProcess5"/>
    <dgm:cxn modelId="{7B36E2AD-53DE-4396-AF36-3C460D89C1A9}" type="presOf" srcId="{1134C7C5-7913-406F-8E4D-F864850EBC91}" destId="{1CB48FC9-CE15-443C-A35A-EFD0C673EF21}" srcOrd="1" destOrd="0" presId="urn:microsoft.com/office/officeart/2005/8/layout/vProcess5"/>
    <dgm:cxn modelId="{32FE76F5-75F7-4F57-85E1-C5E907B3A191}" type="presOf" srcId="{423EA274-03E9-4801-A1B8-E4852470A899}" destId="{DD4B1148-A671-44AB-90F3-BE6FD0AC0A8E}" srcOrd="0" destOrd="0" presId="urn:microsoft.com/office/officeart/2005/8/layout/vProcess5"/>
    <dgm:cxn modelId="{BCCE90F9-5EFD-40CE-A6DA-FE2C29AF1E8A}" type="presOf" srcId="{696215E4-2F51-4B7A-AB54-308851731031}" destId="{4D790A8B-BDCA-4BC2-BEA2-203128982A1A}" srcOrd="1" destOrd="0" presId="urn:microsoft.com/office/officeart/2005/8/layout/vProcess5"/>
    <dgm:cxn modelId="{BE21BCFD-3D83-47B2-9284-85CB68ECA667}" srcId="{423EA274-03E9-4801-A1B8-E4852470A899}" destId="{696215E4-2F51-4B7A-AB54-308851731031}" srcOrd="1" destOrd="0" parTransId="{2A5A8772-4261-4289-A72B-2C74A4A57CD1}" sibTransId="{A6BF2295-BF5A-40CC-B970-599FAC7928CC}"/>
    <dgm:cxn modelId="{200AE0B4-E0E1-4B66-898F-8E2A5ED8C833}" type="presParOf" srcId="{DD4B1148-A671-44AB-90F3-BE6FD0AC0A8E}" destId="{A55B8F81-DDDD-49E0-9CEB-6C69971270C4}" srcOrd="0" destOrd="0" presId="urn:microsoft.com/office/officeart/2005/8/layout/vProcess5"/>
    <dgm:cxn modelId="{00C109DB-245B-45D9-B4E6-8FA65E8F81CB}" type="presParOf" srcId="{DD4B1148-A671-44AB-90F3-BE6FD0AC0A8E}" destId="{05E8E86C-29F2-4AD8-8579-F4DF50CE696E}" srcOrd="1" destOrd="0" presId="urn:microsoft.com/office/officeart/2005/8/layout/vProcess5"/>
    <dgm:cxn modelId="{BAA84B3B-8870-4352-94C8-2B1511286DCA}" type="presParOf" srcId="{DD4B1148-A671-44AB-90F3-BE6FD0AC0A8E}" destId="{CF9E80E0-9DC6-4D56-A070-B9B7A11763BE}" srcOrd="2" destOrd="0" presId="urn:microsoft.com/office/officeart/2005/8/layout/vProcess5"/>
    <dgm:cxn modelId="{F3DFC898-2FD6-44F2-8544-6D5D4B191C76}" type="presParOf" srcId="{DD4B1148-A671-44AB-90F3-BE6FD0AC0A8E}" destId="{24F3922F-8F4C-4731-9E16-D855DFD0B519}" srcOrd="3" destOrd="0" presId="urn:microsoft.com/office/officeart/2005/8/layout/vProcess5"/>
    <dgm:cxn modelId="{88BA346F-B819-418F-9EE8-DA9055C4D41D}" type="presParOf" srcId="{DD4B1148-A671-44AB-90F3-BE6FD0AC0A8E}" destId="{193DE5F6-C1FE-4EE5-BDA5-6BCCD342A7C3}" srcOrd="4" destOrd="0" presId="urn:microsoft.com/office/officeart/2005/8/layout/vProcess5"/>
    <dgm:cxn modelId="{1C94C01A-746B-49B8-A143-AC193F2506BA}" type="presParOf" srcId="{DD4B1148-A671-44AB-90F3-BE6FD0AC0A8E}" destId="{77C1DF38-BA18-4B46-B45D-4A2860C3BBAC}" srcOrd="5" destOrd="0" presId="urn:microsoft.com/office/officeart/2005/8/layout/vProcess5"/>
    <dgm:cxn modelId="{14F6FDDC-4656-42A8-8F3C-E7CE1535640D}" type="presParOf" srcId="{DD4B1148-A671-44AB-90F3-BE6FD0AC0A8E}" destId="{1CB48FC9-CE15-443C-A35A-EFD0C673EF21}" srcOrd="6" destOrd="0" presId="urn:microsoft.com/office/officeart/2005/8/layout/vProcess5"/>
    <dgm:cxn modelId="{254A7673-23BF-4184-9038-FE53AF1EA5E2}" type="presParOf" srcId="{DD4B1148-A671-44AB-90F3-BE6FD0AC0A8E}" destId="{4D790A8B-BDCA-4BC2-BEA2-203128982A1A}" srcOrd="7" destOrd="0" presId="urn:microsoft.com/office/officeart/2005/8/layout/vProcess5"/>
    <dgm:cxn modelId="{5FA3D2F0-AFDA-4D0A-AA45-93023582E22E}" type="presParOf" srcId="{DD4B1148-A671-44AB-90F3-BE6FD0AC0A8E}" destId="{A480F35E-CCE7-449D-87E3-79A3C3E44FC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050CC3-5800-4539-84C8-9F46A43C739E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8CCDBF6-7B82-4612-9FD9-6F619662E7FB}">
      <dgm:prSet/>
      <dgm:spPr/>
      <dgm:t>
        <a:bodyPr/>
        <a:lstStyle/>
        <a:p>
          <a:r>
            <a:rPr lang="en-US"/>
            <a:t>Multics can re-write all of memory while it is running</a:t>
          </a:r>
        </a:p>
      </dgm:t>
    </dgm:pt>
    <dgm:pt modelId="{3A44CBAC-419B-4CE5-9BDB-56870E143FC3}" type="parTrans" cxnId="{94513E13-BAB5-4104-8992-E11C931EFF4B}">
      <dgm:prSet/>
      <dgm:spPr/>
      <dgm:t>
        <a:bodyPr/>
        <a:lstStyle/>
        <a:p>
          <a:endParaRPr lang="en-US"/>
        </a:p>
      </dgm:t>
    </dgm:pt>
    <dgm:pt modelId="{4F9FC4DE-57F1-4E1B-9112-2323EC395D6D}" type="sibTrans" cxnId="{94513E13-BAB5-4104-8992-E11C931EFF4B}">
      <dgm:prSet/>
      <dgm:spPr/>
      <dgm:t>
        <a:bodyPr/>
        <a:lstStyle/>
        <a:p>
          <a:endParaRPr lang="en-US"/>
        </a:p>
      </dgm:t>
    </dgm:pt>
    <dgm:pt modelId="{4150696F-005D-4CFD-8D72-CE971637A215}">
      <dgm:prSet/>
      <dgm:spPr/>
      <dgm:t>
        <a:bodyPr/>
        <a:lstStyle/>
        <a:p>
          <a:r>
            <a:rPr lang="en-US"/>
            <a:t>(BTW, if that sounds bad, all modern O/Ss can too, including device drivers)</a:t>
          </a:r>
        </a:p>
      </dgm:t>
    </dgm:pt>
    <dgm:pt modelId="{4F92C152-E716-456D-B02F-A258EB878C0F}" type="parTrans" cxnId="{909125DB-57AA-49A3-93A1-1A59C34F3A23}">
      <dgm:prSet/>
      <dgm:spPr/>
      <dgm:t>
        <a:bodyPr/>
        <a:lstStyle/>
        <a:p>
          <a:endParaRPr lang="en-US"/>
        </a:p>
      </dgm:t>
    </dgm:pt>
    <dgm:pt modelId="{CC862287-4237-48AA-B58D-C590E0D83573}" type="sibTrans" cxnId="{909125DB-57AA-49A3-93A1-1A59C34F3A23}">
      <dgm:prSet/>
      <dgm:spPr/>
      <dgm:t>
        <a:bodyPr/>
        <a:lstStyle/>
        <a:p>
          <a:endParaRPr lang="en-US"/>
        </a:p>
      </dgm:t>
    </dgm:pt>
    <dgm:pt modelId="{DB75027A-3FE1-4BDB-BE59-D43C8259DFF1}">
      <dgm:prSet/>
      <dgm:spPr/>
      <dgm:t>
        <a:bodyPr/>
        <a:lstStyle/>
        <a:p>
          <a:r>
            <a:rPr lang="en-US"/>
            <a:t>These utilities are supposed to be ring-0 only</a:t>
          </a:r>
        </a:p>
      </dgm:t>
    </dgm:pt>
    <dgm:pt modelId="{21DC1177-83B1-4B99-9BC0-734E164E5312}" type="parTrans" cxnId="{57098621-C708-462A-A0DC-285ED78D9419}">
      <dgm:prSet/>
      <dgm:spPr/>
      <dgm:t>
        <a:bodyPr/>
        <a:lstStyle/>
        <a:p>
          <a:endParaRPr lang="en-US"/>
        </a:p>
      </dgm:t>
    </dgm:pt>
    <dgm:pt modelId="{25D4C26F-3A4E-4FAC-A29F-3DE515F514F5}" type="sibTrans" cxnId="{57098621-C708-462A-A0DC-285ED78D9419}">
      <dgm:prSet/>
      <dgm:spPr/>
      <dgm:t>
        <a:bodyPr/>
        <a:lstStyle/>
        <a:p>
          <a:endParaRPr lang="en-US"/>
        </a:p>
      </dgm:t>
    </dgm:pt>
    <dgm:pt modelId="{A73A835C-644F-4DB9-96A0-95D1FBA5DD67}">
      <dgm:prSet/>
      <dgm:spPr/>
      <dgm:t>
        <a:bodyPr/>
        <a:lstStyle/>
        <a:p>
          <a:r>
            <a:rPr lang="en-US"/>
            <a:t>Using the previously described vulnerabilities, were run in user ring</a:t>
          </a:r>
        </a:p>
      </dgm:t>
    </dgm:pt>
    <dgm:pt modelId="{9A6CF063-B074-4BDC-A665-A3AD73747BB6}" type="parTrans" cxnId="{9E906E17-FBC8-4AFE-B87C-B00D74617362}">
      <dgm:prSet/>
      <dgm:spPr/>
      <dgm:t>
        <a:bodyPr/>
        <a:lstStyle/>
        <a:p>
          <a:endParaRPr lang="en-US"/>
        </a:p>
      </dgm:t>
    </dgm:pt>
    <dgm:pt modelId="{8C5E0427-62A3-4365-ABDB-F18ABC71F5D5}" type="sibTrans" cxnId="{9E906E17-FBC8-4AFE-B87C-B00D74617362}">
      <dgm:prSet/>
      <dgm:spPr/>
      <dgm:t>
        <a:bodyPr/>
        <a:lstStyle/>
        <a:p>
          <a:endParaRPr lang="en-US"/>
        </a:p>
      </dgm:t>
    </dgm:pt>
    <dgm:pt modelId="{BB8E7EDA-C326-47FC-8AF4-BC3D120584FA}" type="pres">
      <dgm:prSet presAssocID="{91050CC3-5800-4539-84C8-9F46A43C739E}" presName="vert0" presStyleCnt="0">
        <dgm:presLayoutVars>
          <dgm:dir/>
          <dgm:animOne val="branch"/>
          <dgm:animLvl val="lvl"/>
        </dgm:presLayoutVars>
      </dgm:prSet>
      <dgm:spPr/>
    </dgm:pt>
    <dgm:pt modelId="{A32A5960-06E7-451A-B2B2-C0C4E024BA39}" type="pres">
      <dgm:prSet presAssocID="{D8CCDBF6-7B82-4612-9FD9-6F619662E7FB}" presName="thickLine" presStyleLbl="alignNode1" presStyleIdx="0" presStyleCnt="4"/>
      <dgm:spPr/>
    </dgm:pt>
    <dgm:pt modelId="{1C0C3249-3832-44ED-B0E1-CC7DB9187C38}" type="pres">
      <dgm:prSet presAssocID="{D8CCDBF6-7B82-4612-9FD9-6F619662E7FB}" presName="horz1" presStyleCnt="0"/>
      <dgm:spPr/>
    </dgm:pt>
    <dgm:pt modelId="{89853BF9-13C1-427B-A7ED-8BDDDB46DA9A}" type="pres">
      <dgm:prSet presAssocID="{D8CCDBF6-7B82-4612-9FD9-6F619662E7FB}" presName="tx1" presStyleLbl="revTx" presStyleIdx="0" presStyleCnt="4"/>
      <dgm:spPr/>
    </dgm:pt>
    <dgm:pt modelId="{03365501-1F2D-4754-83B8-E1980BDE29D6}" type="pres">
      <dgm:prSet presAssocID="{D8CCDBF6-7B82-4612-9FD9-6F619662E7FB}" presName="vert1" presStyleCnt="0"/>
      <dgm:spPr/>
    </dgm:pt>
    <dgm:pt modelId="{B293A7F8-4BF2-4887-A085-6E73B5734C4E}" type="pres">
      <dgm:prSet presAssocID="{4150696F-005D-4CFD-8D72-CE971637A215}" presName="thickLine" presStyleLbl="alignNode1" presStyleIdx="1" presStyleCnt="4"/>
      <dgm:spPr/>
    </dgm:pt>
    <dgm:pt modelId="{FFF4F071-A972-4E3C-93E3-97CDB761E305}" type="pres">
      <dgm:prSet presAssocID="{4150696F-005D-4CFD-8D72-CE971637A215}" presName="horz1" presStyleCnt="0"/>
      <dgm:spPr/>
    </dgm:pt>
    <dgm:pt modelId="{1D0D8EC0-CCF5-4DAE-AA6D-C1447DD02ED6}" type="pres">
      <dgm:prSet presAssocID="{4150696F-005D-4CFD-8D72-CE971637A215}" presName="tx1" presStyleLbl="revTx" presStyleIdx="1" presStyleCnt="4"/>
      <dgm:spPr/>
    </dgm:pt>
    <dgm:pt modelId="{A7699813-0427-4673-818D-E6EDE3062F6D}" type="pres">
      <dgm:prSet presAssocID="{4150696F-005D-4CFD-8D72-CE971637A215}" presName="vert1" presStyleCnt="0"/>
      <dgm:spPr/>
    </dgm:pt>
    <dgm:pt modelId="{DAB9A36D-2A87-4493-9A47-10A626D55E13}" type="pres">
      <dgm:prSet presAssocID="{DB75027A-3FE1-4BDB-BE59-D43C8259DFF1}" presName="thickLine" presStyleLbl="alignNode1" presStyleIdx="2" presStyleCnt="4"/>
      <dgm:spPr/>
    </dgm:pt>
    <dgm:pt modelId="{C0C37889-F4E3-4193-BF4D-34B0256992E3}" type="pres">
      <dgm:prSet presAssocID="{DB75027A-3FE1-4BDB-BE59-D43C8259DFF1}" presName="horz1" presStyleCnt="0"/>
      <dgm:spPr/>
    </dgm:pt>
    <dgm:pt modelId="{FC69B31C-43FD-495C-8C19-D6C8EF4CD740}" type="pres">
      <dgm:prSet presAssocID="{DB75027A-3FE1-4BDB-BE59-D43C8259DFF1}" presName="tx1" presStyleLbl="revTx" presStyleIdx="2" presStyleCnt="4"/>
      <dgm:spPr/>
    </dgm:pt>
    <dgm:pt modelId="{088026B9-322C-446B-9E82-64369C13435B}" type="pres">
      <dgm:prSet presAssocID="{DB75027A-3FE1-4BDB-BE59-D43C8259DFF1}" presName="vert1" presStyleCnt="0"/>
      <dgm:spPr/>
    </dgm:pt>
    <dgm:pt modelId="{F317883F-26E4-4827-91DA-8F08E168B4D6}" type="pres">
      <dgm:prSet presAssocID="{A73A835C-644F-4DB9-96A0-95D1FBA5DD67}" presName="thickLine" presStyleLbl="alignNode1" presStyleIdx="3" presStyleCnt="4"/>
      <dgm:spPr/>
    </dgm:pt>
    <dgm:pt modelId="{3C78DF7A-29FB-4E49-B61E-B6F5197AC41A}" type="pres">
      <dgm:prSet presAssocID="{A73A835C-644F-4DB9-96A0-95D1FBA5DD67}" presName="horz1" presStyleCnt="0"/>
      <dgm:spPr/>
    </dgm:pt>
    <dgm:pt modelId="{5A66C2FA-8A68-4987-9938-6A50F4883B7D}" type="pres">
      <dgm:prSet presAssocID="{A73A835C-644F-4DB9-96A0-95D1FBA5DD67}" presName="tx1" presStyleLbl="revTx" presStyleIdx="3" presStyleCnt="4"/>
      <dgm:spPr/>
    </dgm:pt>
    <dgm:pt modelId="{AA57AF94-C29F-421E-AB5A-45DEEC91CB2C}" type="pres">
      <dgm:prSet presAssocID="{A73A835C-644F-4DB9-96A0-95D1FBA5DD67}" presName="vert1" presStyleCnt="0"/>
      <dgm:spPr/>
    </dgm:pt>
  </dgm:ptLst>
  <dgm:cxnLst>
    <dgm:cxn modelId="{94513E13-BAB5-4104-8992-E11C931EFF4B}" srcId="{91050CC3-5800-4539-84C8-9F46A43C739E}" destId="{D8CCDBF6-7B82-4612-9FD9-6F619662E7FB}" srcOrd="0" destOrd="0" parTransId="{3A44CBAC-419B-4CE5-9BDB-56870E143FC3}" sibTransId="{4F9FC4DE-57F1-4E1B-9112-2323EC395D6D}"/>
    <dgm:cxn modelId="{9E906E17-FBC8-4AFE-B87C-B00D74617362}" srcId="{91050CC3-5800-4539-84C8-9F46A43C739E}" destId="{A73A835C-644F-4DB9-96A0-95D1FBA5DD67}" srcOrd="3" destOrd="0" parTransId="{9A6CF063-B074-4BDC-A665-A3AD73747BB6}" sibTransId="{8C5E0427-62A3-4365-ABDB-F18ABC71F5D5}"/>
    <dgm:cxn modelId="{6D0A2818-D314-4337-AD2B-9BE6620541D8}" type="presOf" srcId="{A73A835C-644F-4DB9-96A0-95D1FBA5DD67}" destId="{5A66C2FA-8A68-4987-9938-6A50F4883B7D}" srcOrd="0" destOrd="0" presId="urn:microsoft.com/office/officeart/2008/layout/LinedList"/>
    <dgm:cxn modelId="{57098621-C708-462A-A0DC-285ED78D9419}" srcId="{91050CC3-5800-4539-84C8-9F46A43C739E}" destId="{DB75027A-3FE1-4BDB-BE59-D43C8259DFF1}" srcOrd="2" destOrd="0" parTransId="{21DC1177-83B1-4B99-9BC0-734E164E5312}" sibTransId="{25D4C26F-3A4E-4FAC-A29F-3DE515F514F5}"/>
    <dgm:cxn modelId="{ABF69F6E-76B7-4CDD-B7FF-A3D763EB1DBD}" type="presOf" srcId="{D8CCDBF6-7B82-4612-9FD9-6F619662E7FB}" destId="{89853BF9-13C1-427B-A7ED-8BDDDB46DA9A}" srcOrd="0" destOrd="0" presId="urn:microsoft.com/office/officeart/2008/layout/LinedList"/>
    <dgm:cxn modelId="{71FAFB90-0E10-4D6F-A52F-374EE3115306}" type="presOf" srcId="{91050CC3-5800-4539-84C8-9F46A43C739E}" destId="{BB8E7EDA-C326-47FC-8AF4-BC3D120584FA}" srcOrd="0" destOrd="0" presId="urn:microsoft.com/office/officeart/2008/layout/LinedList"/>
    <dgm:cxn modelId="{E5AA73A3-D334-4FE8-8FE4-845E645CE366}" type="presOf" srcId="{4150696F-005D-4CFD-8D72-CE971637A215}" destId="{1D0D8EC0-CCF5-4DAE-AA6D-C1447DD02ED6}" srcOrd="0" destOrd="0" presId="urn:microsoft.com/office/officeart/2008/layout/LinedList"/>
    <dgm:cxn modelId="{45AD68BA-11DF-4839-9C29-309EDE454AE0}" type="presOf" srcId="{DB75027A-3FE1-4BDB-BE59-D43C8259DFF1}" destId="{FC69B31C-43FD-495C-8C19-D6C8EF4CD740}" srcOrd="0" destOrd="0" presId="urn:microsoft.com/office/officeart/2008/layout/LinedList"/>
    <dgm:cxn modelId="{909125DB-57AA-49A3-93A1-1A59C34F3A23}" srcId="{91050CC3-5800-4539-84C8-9F46A43C739E}" destId="{4150696F-005D-4CFD-8D72-CE971637A215}" srcOrd="1" destOrd="0" parTransId="{4F92C152-E716-456D-B02F-A258EB878C0F}" sibTransId="{CC862287-4237-48AA-B58D-C590E0D83573}"/>
    <dgm:cxn modelId="{F3C0C074-30DD-44FD-8D28-14C0CCC7A155}" type="presParOf" srcId="{BB8E7EDA-C326-47FC-8AF4-BC3D120584FA}" destId="{A32A5960-06E7-451A-B2B2-C0C4E024BA39}" srcOrd="0" destOrd="0" presId="urn:microsoft.com/office/officeart/2008/layout/LinedList"/>
    <dgm:cxn modelId="{BF9EF8EB-423C-41A8-9D10-B5916C7C9192}" type="presParOf" srcId="{BB8E7EDA-C326-47FC-8AF4-BC3D120584FA}" destId="{1C0C3249-3832-44ED-B0E1-CC7DB9187C38}" srcOrd="1" destOrd="0" presId="urn:microsoft.com/office/officeart/2008/layout/LinedList"/>
    <dgm:cxn modelId="{2E5BE0C1-A760-4B5B-99A7-06723A222F7B}" type="presParOf" srcId="{1C0C3249-3832-44ED-B0E1-CC7DB9187C38}" destId="{89853BF9-13C1-427B-A7ED-8BDDDB46DA9A}" srcOrd="0" destOrd="0" presId="urn:microsoft.com/office/officeart/2008/layout/LinedList"/>
    <dgm:cxn modelId="{29AB4BCF-5C0D-4FCF-BAC2-CA72E438134B}" type="presParOf" srcId="{1C0C3249-3832-44ED-B0E1-CC7DB9187C38}" destId="{03365501-1F2D-4754-83B8-E1980BDE29D6}" srcOrd="1" destOrd="0" presId="urn:microsoft.com/office/officeart/2008/layout/LinedList"/>
    <dgm:cxn modelId="{913CF88F-704F-4550-BC05-8380B36FCC39}" type="presParOf" srcId="{BB8E7EDA-C326-47FC-8AF4-BC3D120584FA}" destId="{B293A7F8-4BF2-4887-A085-6E73B5734C4E}" srcOrd="2" destOrd="0" presId="urn:microsoft.com/office/officeart/2008/layout/LinedList"/>
    <dgm:cxn modelId="{3DD1ED47-D49D-49B4-B7D1-2C1C3A992A35}" type="presParOf" srcId="{BB8E7EDA-C326-47FC-8AF4-BC3D120584FA}" destId="{FFF4F071-A972-4E3C-93E3-97CDB761E305}" srcOrd="3" destOrd="0" presId="urn:microsoft.com/office/officeart/2008/layout/LinedList"/>
    <dgm:cxn modelId="{EA3BF30A-582D-4997-BDCA-8B5D8F6D3E03}" type="presParOf" srcId="{FFF4F071-A972-4E3C-93E3-97CDB761E305}" destId="{1D0D8EC0-CCF5-4DAE-AA6D-C1447DD02ED6}" srcOrd="0" destOrd="0" presId="urn:microsoft.com/office/officeart/2008/layout/LinedList"/>
    <dgm:cxn modelId="{273701DA-C9BE-400B-B273-A22821033C5A}" type="presParOf" srcId="{FFF4F071-A972-4E3C-93E3-97CDB761E305}" destId="{A7699813-0427-4673-818D-E6EDE3062F6D}" srcOrd="1" destOrd="0" presId="urn:microsoft.com/office/officeart/2008/layout/LinedList"/>
    <dgm:cxn modelId="{3C46CF0B-539E-42D8-BDB1-9FCC45DC0BE6}" type="presParOf" srcId="{BB8E7EDA-C326-47FC-8AF4-BC3D120584FA}" destId="{DAB9A36D-2A87-4493-9A47-10A626D55E13}" srcOrd="4" destOrd="0" presId="urn:microsoft.com/office/officeart/2008/layout/LinedList"/>
    <dgm:cxn modelId="{82C5FD26-D603-4BE7-B3E0-E22DC34C3F37}" type="presParOf" srcId="{BB8E7EDA-C326-47FC-8AF4-BC3D120584FA}" destId="{C0C37889-F4E3-4193-BF4D-34B0256992E3}" srcOrd="5" destOrd="0" presId="urn:microsoft.com/office/officeart/2008/layout/LinedList"/>
    <dgm:cxn modelId="{6DB60311-5013-4828-BB44-C16A7DB8D382}" type="presParOf" srcId="{C0C37889-F4E3-4193-BF4D-34B0256992E3}" destId="{FC69B31C-43FD-495C-8C19-D6C8EF4CD740}" srcOrd="0" destOrd="0" presId="urn:microsoft.com/office/officeart/2008/layout/LinedList"/>
    <dgm:cxn modelId="{D994B03C-76BC-4E5E-B693-71658D8E30EE}" type="presParOf" srcId="{C0C37889-F4E3-4193-BF4D-34B0256992E3}" destId="{088026B9-322C-446B-9E82-64369C13435B}" srcOrd="1" destOrd="0" presId="urn:microsoft.com/office/officeart/2008/layout/LinedList"/>
    <dgm:cxn modelId="{D3F66561-B1A4-41F5-8F61-53799BA00DF0}" type="presParOf" srcId="{BB8E7EDA-C326-47FC-8AF4-BC3D120584FA}" destId="{F317883F-26E4-4827-91DA-8F08E168B4D6}" srcOrd="6" destOrd="0" presId="urn:microsoft.com/office/officeart/2008/layout/LinedList"/>
    <dgm:cxn modelId="{7F4B3911-3064-4AE5-98B7-B3761733ECA1}" type="presParOf" srcId="{BB8E7EDA-C326-47FC-8AF4-BC3D120584FA}" destId="{3C78DF7A-29FB-4E49-B61E-B6F5197AC41A}" srcOrd="7" destOrd="0" presId="urn:microsoft.com/office/officeart/2008/layout/LinedList"/>
    <dgm:cxn modelId="{A02F054B-BAB0-44A8-B655-E8D15EA2C9FD}" type="presParOf" srcId="{3C78DF7A-29FB-4E49-B61E-B6F5197AC41A}" destId="{5A66C2FA-8A68-4987-9938-6A50F4883B7D}" srcOrd="0" destOrd="0" presId="urn:microsoft.com/office/officeart/2008/layout/LinedList"/>
    <dgm:cxn modelId="{1CEA4EF8-D649-476C-8DFE-59370DFB8F3A}" type="presParOf" srcId="{3C78DF7A-29FB-4E49-B61E-B6F5197AC41A}" destId="{AA57AF94-C29F-421E-AB5A-45DEEC91CB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5D8DF6-7F37-48C1-A56B-B3B154C0D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5254F8-029E-4F1D-A3F4-09C567C9D9F2}">
      <dgm:prSet/>
      <dgm:spPr/>
      <dgm:t>
        <a:bodyPr/>
        <a:lstStyle/>
        <a:p>
          <a:r>
            <a:rPr lang="en-US"/>
            <a:t>Using Dump and Patch, it is possible to become “anyone” (forged ID)</a:t>
          </a:r>
        </a:p>
      </dgm:t>
    </dgm:pt>
    <dgm:pt modelId="{17A3980F-19BF-4194-B763-CA3FD42495F5}" type="parTrans" cxnId="{8CDC4E1E-A5F3-4AE1-8A36-629F9D6E4955}">
      <dgm:prSet/>
      <dgm:spPr/>
      <dgm:t>
        <a:bodyPr/>
        <a:lstStyle/>
        <a:p>
          <a:endParaRPr lang="en-US"/>
        </a:p>
      </dgm:t>
    </dgm:pt>
    <dgm:pt modelId="{FAD5DBB4-08F2-4EE4-B675-05EDC2EEEE8A}" type="sibTrans" cxnId="{8CDC4E1E-A5F3-4AE1-8A36-629F9D6E4955}">
      <dgm:prSet/>
      <dgm:spPr/>
      <dgm:t>
        <a:bodyPr/>
        <a:lstStyle/>
        <a:p>
          <a:endParaRPr lang="en-US"/>
        </a:p>
      </dgm:t>
    </dgm:pt>
    <dgm:pt modelId="{C4AC5078-FB84-41A7-8B74-22AAE08FD155}">
      <dgm:prSet/>
      <dgm:spPr/>
      <dgm:t>
        <a:bodyPr/>
        <a:lstStyle/>
        <a:p>
          <a:r>
            <a:rPr lang="en-US"/>
            <a:t>Access to the password file through forged ID</a:t>
          </a:r>
        </a:p>
      </dgm:t>
    </dgm:pt>
    <dgm:pt modelId="{931401BA-F603-41CE-A9F1-82D107F6C371}" type="parTrans" cxnId="{EDA57D90-13BE-40EF-BE45-07D40A9B9C23}">
      <dgm:prSet/>
      <dgm:spPr/>
      <dgm:t>
        <a:bodyPr/>
        <a:lstStyle/>
        <a:p>
          <a:endParaRPr lang="en-US"/>
        </a:p>
      </dgm:t>
    </dgm:pt>
    <dgm:pt modelId="{B1F3E210-DA42-4682-9861-2D8429FB0B93}" type="sibTrans" cxnId="{EDA57D90-13BE-40EF-BE45-07D40A9B9C23}">
      <dgm:prSet/>
      <dgm:spPr/>
      <dgm:t>
        <a:bodyPr/>
        <a:lstStyle/>
        <a:p>
          <a:endParaRPr lang="en-US"/>
        </a:p>
      </dgm:t>
    </dgm:pt>
    <dgm:pt modelId="{62C12DBE-B345-4C7E-9EC3-8D059CE15091}">
      <dgm:prSet/>
      <dgm:spPr/>
      <dgm:t>
        <a:bodyPr/>
        <a:lstStyle/>
        <a:p>
          <a:r>
            <a:rPr lang="en-US"/>
            <a:t>Modifying Audit trails, through forged ID</a:t>
          </a:r>
        </a:p>
      </dgm:t>
    </dgm:pt>
    <dgm:pt modelId="{999AB8B0-88CF-4A99-AD9D-FC1B274CBB9D}" type="parTrans" cxnId="{5DE84ED5-20C3-4726-850E-E05B313534B2}">
      <dgm:prSet/>
      <dgm:spPr/>
      <dgm:t>
        <a:bodyPr/>
        <a:lstStyle/>
        <a:p>
          <a:endParaRPr lang="en-US"/>
        </a:p>
      </dgm:t>
    </dgm:pt>
    <dgm:pt modelId="{1F662ED3-7152-4914-A362-C939B2BF6998}" type="sibTrans" cxnId="{5DE84ED5-20C3-4726-850E-E05B313534B2}">
      <dgm:prSet/>
      <dgm:spPr/>
      <dgm:t>
        <a:bodyPr/>
        <a:lstStyle/>
        <a:p>
          <a:endParaRPr lang="en-US"/>
        </a:p>
      </dgm:t>
    </dgm:pt>
    <dgm:pt modelId="{94299A46-2D04-4F6B-A510-3A527FE3BB16}">
      <dgm:prSet/>
      <dgm:spPr/>
      <dgm:t>
        <a:bodyPr/>
        <a:lstStyle/>
        <a:p>
          <a:r>
            <a:rPr lang="en-US"/>
            <a:t>Insertion of Trap Doors, using forged ID</a:t>
          </a:r>
        </a:p>
      </dgm:t>
    </dgm:pt>
    <dgm:pt modelId="{8867861F-FE2D-4611-B0C6-E36E206DBAE7}" type="parTrans" cxnId="{E4339DD0-9B2A-4C40-93CA-51368DE57F6F}">
      <dgm:prSet/>
      <dgm:spPr/>
      <dgm:t>
        <a:bodyPr/>
        <a:lstStyle/>
        <a:p>
          <a:endParaRPr lang="en-US"/>
        </a:p>
      </dgm:t>
    </dgm:pt>
    <dgm:pt modelId="{6365D673-3D87-405A-9C21-B259A364B0C9}" type="sibTrans" cxnId="{E4339DD0-9B2A-4C40-93CA-51368DE57F6F}">
      <dgm:prSet/>
      <dgm:spPr/>
      <dgm:t>
        <a:bodyPr/>
        <a:lstStyle/>
        <a:p>
          <a:endParaRPr lang="en-US"/>
        </a:p>
      </dgm:t>
    </dgm:pt>
    <dgm:pt modelId="{7403BFE4-8673-4467-8C9C-2A4B385CDD3B}" type="pres">
      <dgm:prSet presAssocID="{235D8DF6-7F37-48C1-A56B-B3B154C0D15E}" presName="root" presStyleCnt="0">
        <dgm:presLayoutVars>
          <dgm:dir/>
          <dgm:resizeHandles val="exact"/>
        </dgm:presLayoutVars>
      </dgm:prSet>
      <dgm:spPr/>
    </dgm:pt>
    <dgm:pt modelId="{A9DEA913-70DB-4E62-92D8-FE6DA6413994}" type="pres">
      <dgm:prSet presAssocID="{5C5254F8-029E-4F1D-A3F4-09C567C9D9F2}" presName="compNode" presStyleCnt="0"/>
      <dgm:spPr/>
    </dgm:pt>
    <dgm:pt modelId="{24892CFD-EB28-46E9-A1C2-2BAE00D01708}" type="pres">
      <dgm:prSet presAssocID="{5C5254F8-029E-4F1D-A3F4-09C567C9D9F2}" presName="bgRect" presStyleLbl="bgShp" presStyleIdx="0" presStyleCnt="4"/>
      <dgm:spPr/>
    </dgm:pt>
    <dgm:pt modelId="{A23EAF3E-83BE-425E-9917-C44EC0AC8632}" type="pres">
      <dgm:prSet presAssocID="{5C5254F8-029E-4F1D-A3F4-09C567C9D9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B3AB365-528E-4761-9FCA-56E317857AB6}" type="pres">
      <dgm:prSet presAssocID="{5C5254F8-029E-4F1D-A3F4-09C567C9D9F2}" presName="spaceRect" presStyleCnt="0"/>
      <dgm:spPr/>
    </dgm:pt>
    <dgm:pt modelId="{105907CB-EA96-405A-A71D-3F2BE4CE0112}" type="pres">
      <dgm:prSet presAssocID="{5C5254F8-029E-4F1D-A3F4-09C567C9D9F2}" presName="parTx" presStyleLbl="revTx" presStyleIdx="0" presStyleCnt="4">
        <dgm:presLayoutVars>
          <dgm:chMax val="0"/>
          <dgm:chPref val="0"/>
        </dgm:presLayoutVars>
      </dgm:prSet>
      <dgm:spPr/>
    </dgm:pt>
    <dgm:pt modelId="{E4798C60-7ED6-4DF3-9445-ADF2C3E47A7F}" type="pres">
      <dgm:prSet presAssocID="{FAD5DBB4-08F2-4EE4-B675-05EDC2EEEE8A}" presName="sibTrans" presStyleCnt="0"/>
      <dgm:spPr/>
    </dgm:pt>
    <dgm:pt modelId="{EBC3C9DE-6D37-415E-904F-B846F856ED70}" type="pres">
      <dgm:prSet presAssocID="{C4AC5078-FB84-41A7-8B74-22AAE08FD155}" presName="compNode" presStyleCnt="0"/>
      <dgm:spPr/>
    </dgm:pt>
    <dgm:pt modelId="{BB5517DD-CAAC-4D65-9599-DB8A174B7C0F}" type="pres">
      <dgm:prSet presAssocID="{C4AC5078-FB84-41A7-8B74-22AAE08FD155}" presName="bgRect" presStyleLbl="bgShp" presStyleIdx="1" presStyleCnt="4"/>
      <dgm:spPr/>
    </dgm:pt>
    <dgm:pt modelId="{9BA596A0-552B-40BE-B6E6-6663AE2AA45C}" type="pres">
      <dgm:prSet presAssocID="{C4AC5078-FB84-41A7-8B74-22AAE08FD15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AEC35218-AE73-49CE-B259-4C8A3B1EA46D}" type="pres">
      <dgm:prSet presAssocID="{C4AC5078-FB84-41A7-8B74-22AAE08FD155}" presName="spaceRect" presStyleCnt="0"/>
      <dgm:spPr/>
    </dgm:pt>
    <dgm:pt modelId="{1E044B9C-E89A-4EB1-B11D-E5274C189805}" type="pres">
      <dgm:prSet presAssocID="{C4AC5078-FB84-41A7-8B74-22AAE08FD155}" presName="parTx" presStyleLbl="revTx" presStyleIdx="1" presStyleCnt="4">
        <dgm:presLayoutVars>
          <dgm:chMax val="0"/>
          <dgm:chPref val="0"/>
        </dgm:presLayoutVars>
      </dgm:prSet>
      <dgm:spPr/>
    </dgm:pt>
    <dgm:pt modelId="{6B346357-3423-4A81-9BFD-D25EA8546CDD}" type="pres">
      <dgm:prSet presAssocID="{B1F3E210-DA42-4682-9861-2D8429FB0B93}" presName="sibTrans" presStyleCnt="0"/>
      <dgm:spPr/>
    </dgm:pt>
    <dgm:pt modelId="{F24EC8D5-2E1D-4458-B3D9-DD43E041BDA1}" type="pres">
      <dgm:prSet presAssocID="{62C12DBE-B345-4C7E-9EC3-8D059CE15091}" presName="compNode" presStyleCnt="0"/>
      <dgm:spPr/>
    </dgm:pt>
    <dgm:pt modelId="{6BE9FE02-0F33-4FFB-AF40-08468FACC8F1}" type="pres">
      <dgm:prSet presAssocID="{62C12DBE-B345-4C7E-9EC3-8D059CE15091}" presName="bgRect" presStyleLbl="bgShp" presStyleIdx="2" presStyleCnt="4"/>
      <dgm:spPr/>
    </dgm:pt>
    <dgm:pt modelId="{09FE6A2B-68D7-4E8D-997D-D28A806AB7A4}" type="pres">
      <dgm:prSet presAssocID="{62C12DBE-B345-4C7E-9EC3-8D059CE150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E4580D01-1302-4B90-950B-AC062C0D1E35}" type="pres">
      <dgm:prSet presAssocID="{62C12DBE-B345-4C7E-9EC3-8D059CE15091}" presName="spaceRect" presStyleCnt="0"/>
      <dgm:spPr/>
    </dgm:pt>
    <dgm:pt modelId="{361AC32B-C5B6-4F86-AADB-45AA210B6A15}" type="pres">
      <dgm:prSet presAssocID="{62C12DBE-B345-4C7E-9EC3-8D059CE15091}" presName="parTx" presStyleLbl="revTx" presStyleIdx="2" presStyleCnt="4">
        <dgm:presLayoutVars>
          <dgm:chMax val="0"/>
          <dgm:chPref val="0"/>
        </dgm:presLayoutVars>
      </dgm:prSet>
      <dgm:spPr/>
    </dgm:pt>
    <dgm:pt modelId="{FA3B362B-CCA1-46C4-9463-135A3CFE26F2}" type="pres">
      <dgm:prSet presAssocID="{1F662ED3-7152-4914-A362-C939B2BF6998}" presName="sibTrans" presStyleCnt="0"/>
      <dgm:spPr/>
    </dgm:pt>
    <dgm:pt modelId="{A1756EB4-5A19-4CDD-A61E-59D8F66D5D37}" type="pres">
      <dgm:prSet presAssocID="{94299A46-2D04-4F6B-A510-3A527FE3BB16}" presName="compNode" presStyleCnt="0"/>
      <dgm:spPr/>
    </dgm:pt>
    <dgm:pt modelId="{7BC42C5E-D3C6-439F-A37D-A14F5AF07DE2}" type="pres">
      <dgm:prSet presAssocID="{94299A46-2D04-4F6B-A510-3A527FE3BB16}" presName="bgRect" presStyleLbl="bgShp" presStyleIdx="3" presStyleCnt="4"/>
      <dgm:spPr/>
    </dgm:pt>
    <dgm:pt modelId="{C70DFB30-3F07-43FA-8DDE-C8F3A37CB6F9}" type="pres">
      <dgm:prSet presAssocID="{94299A46-2D04-4F6B-A510-3A527FE3BB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9DA29D5-3D1A-4CA0-878B-F11C6D5E6F0F}" type="pres">
      <dgm:prSet presAssocID="{94299A46-2D04-4F6B-A510-3A527FE3BB16}" presName="spaceRect" presStyleCnt="0"/>
      <dgm:spPr/>
    </dgm:pt>
    <dgm:pt modelId="{ADED7857-9288-415A-9DDF-9EADD9900054}" type="pres">
      <dgm:prSet presAssocID="{94299A46-2D04-4F6B-A510-3A527FE3BB1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6341113-200B-45C1-8AD0-B1118DA9F7F9}" type="presOf" srcId="{94299A46-2D04-4F6B-A510-3A527FE3BB16}" destId="{ADED7857-9288-415A-9DDF-9EADD9900054}" srcOrd="0" destOrd="0" presId="urn:microsoft.com/office/officeart/2018/2/layout/IconVerticalSolidList"/>
    <dgm:cxn modelId="{8CDC4E1E-A5F3-4AE1-8A36-629F9D6E4955}" srcId="{235D8DF6-7F37-48C1-A56B-B3B154C0D15E}" destId="{5C5254F8-029E-4F1D-A3F4-09C567C9D9F2}" srcOrd="0" destOrd="0" parTransId="{17A3980F-19BF-4194-B763-CA3FD42495F5}" sibTransId="{FAD5DBB4-08F2-4EE4-B675-05EDC2EEEE8A}"/>
    <dgm:cxn modelId="{98589F55-F864-4CE9-BFAC-7625A4D81713}" type="presOf" srcId="{5C5254F8-029E-4F1D-A3F4-09C567C9D9F2}" destId="{105907CB-EA96-405A-A71D-3F2BE4CE0112}" srcOrd="0" destOrd="0" presId="urn:microsoft.com/office/officeart/2018/2/layout/IconVerticalSolidList"/>
    <dgm:cxn modelId="{7B901D7D-B1FD-476D-AF51-D2C8EE5CDF23}" type="presOf" srcId="{C4AC5078-FB84-41A7-8B74-22AAE08FD155}" destId="{1E044B9C-E89A-4EB1-B11D-E5274C189805}" srcOrd="0" destOrd="0" presId="urn:microsoft.com/office/officeart/2018/2/layout/IconVerticalSolidList"/>
    <dgm:cxn modelId="{EDA57D90-13BE-40EF-BE45-07D40A9B9C23}" srcId="{235D8DF6-7F37-48C1-A56B-B3B154C0D15E}" destId="{C4AC5078-FB84-41A7-8B74-22AAE08FD155}" srcOrd="1" destOrd="0" parTransId="{931401BA-F603-41CE-A9F1-82D107F6C371}" sibTransId="{B1F3E210-DA42-4682-9861-2D8429FB0B93}"/>
    <dgm:cxn modelId="{F9C60DB0-6C73-47FE-91A6-950B0DC14126}" type="presOf" srcId="{62C12DBE-B345-4C7E-9EC3-8D059CE15091}" destId="{361AC32B-C5B6-4F86-AADB-45AA210B6A15}" srcOrd="0" destOrd="0" presId="urn:microsoft.com/office/officeart/2018/2/layout/IconVerticalSolidList"/>
    <dgm:cxn modelId="{E4339DD0-9B2A-4C40-93CA-51368DE57F6F}" srcId="{235D8DF6-7F37-48C1-A56B-B3B154C0D15E}" destId="{94299A46-2D04-4F6B-A510-3A527FE3BB16}" srcOrd="3" destOrd="0" parTransId="{8867861F-FE2D-4611-B0C6-E36E206DBAE7}" sibTransId="{6365D673-3D87-405A-9C21-B259A364B0C9}"/>
    <dgm:cxn modelId="{5DE84ED5-20C3-4726-850E-E05B313534B2}" srcId="{235D8DF6-7F37-48C1-A56B-B3B154C0D15E}" destId="{62C12DBE-B345-4C7E-9EC3-8D059CE15091}" srcOrd="2" destOrd="0" parTransId="{999AB8B0-88CF-4A99-AD9D-FC1B274CBB9D}" sibTransId="{1F662ED3-7152-4914-A362-C939B2BF6998}"/>
    <dgm:cxn modelId="{45AD87DC-A334-478C-87CD-3F5CF2FCA2B1}" type="presOf" srcId="{235D8DF6-7F37-48C1-A56B-B3B154C0D15E}" destId="{7403BFE4-8673-4467-8C9C-2A4B385CDD3B}" srcOrd="0" destOrd="0" presId="urn:microsoft.com/office/officeart/2018/2/layout/IconVerticalSolidList"/>
    <dgm:cxn modelId="{6AA28081-D6A5-4A78-98B7-C1638B04DEE5}" type="presParOf" srcId="{7403BFE4-8673-4467-8C9C-2A4B385CDD3B}" destId="{A9DEA913-70DB-4E62-92D8-FE6DA6413994}" srcOrd="0" destOrd="0" presId="urn:microsoft.com/office/officeart/2018/2/layout/IconVerticalSolidList"/>
    <dgm:cxn modelId="{134063E6-7DFD-4C15-883A-5E6A45483502}" type="presParOf" srcId="{A9DEA913-70DB-4E62-92D8-FE6DA6413994}" destId="{24892CFD-EB28-46E9-A1C2-2BAE00D01708}" srcOrd="0" destOrd="0" presId="urn:microsoft.com/office/officeart/2018/2/layout/IconVerticalSolidList"/>
    <dgm:cxn modelId="{CDE534F5-1067-4CEB-957E-BA74C7FA0EE7}" type="presParOf" srcId="{A9DEA913-70DB-4E62-92D8-FE6DA6413994}" destId="{A23EAF3E-83BE-425E-9917-C44EC0AC8632}" srcOrd="1" destOrd="0" presId="urn:microsoft.com/office/officeart/2018/2/layout/IconVerticalSolidList"/>
    <dgm:cxn modelId="{9988F313-C7EA-4193-9167-C597EA3173D8}" type="presParOf" srcId="{A9DEA913-70DB-4E62-92D8-FE6DA6413994}" destId="{2B3AB365-528E-4761-9FCA-56E317857AB6}" srcOrd="2" destOrd="0" presId="urn:microsoft.com/office/officeart/2018/2/layout/IconVerticalSolidList"/>
    <dgm:cxn modelId="{2E365F86-56DC-4E65-B106-427344DA40B4}" type="presParOf" srcId="{A9DEA913-70DB-4E62-92D8-FE6DA6413994}" destId="{105907CB-EA96-405A-A71D-3F2BE4CE0112}" srcOrd="3" destOrd="0" presId="urn:microsoft.com/office/officeart/2018/2/layout/IconVerticalSolidList"/>
    <dgm:cxn modelId="{E36E2842-2638-4FE5-BCD9-5F3D70423F72}" type="presParOf" srcId="{7403BFE4-8673-4467-8C9C-2A4B385CDD3B}" destId="{E4798C60-7ED6-4DF3-9445-ADF2C3E47A7F}" srcOrd="1" destOrd="0" presId="urn:microsoft.com/office/officeart/2018/2/layout/IconVerticalSolidList"/>
    <dgm:cxn modelId="{341742B4-1F57-45E8-92D1-8D3BB1AD202E}" type="presParOf" srcId="{7403BFE4-8673-4467-8C9C-2A4B385CDD3B}" destId="{EBC3C9DE-6D37-415E-904F-B846F856ED70}" srcOrd="2" destOrd="0" presId="urn:microsoft.com/office/officeart/2018/2/layout/IconVerticalSolidList"/>
    <dgm:cxn modelId="{8E0E9768-AE93-4DA2-9621-DE2293C2B7EC}" type="presParOf" srcId="{EBC3C9DE-6D37-415E-904F-B846F856ED70}" destId="{BB5517DD-CAAC-4D65-9599-DB8A174B7C0F}" srcOrd="0" destOrd="0" presId="urn:microsoft.com/office/officeart/2018/2/layout/IconVerticalSolidList"/>
    <dgm:cxn modelId="{A8C7A301-DBF8-4017-9FFA-A438D1FA477D}" type="presParOf" srcId="{EBC3C9DE-6D37-415E-904F-B846F856ED70}" destId="{9BA596A0-552B-40BE-B6E6-6663AE2AA45C}" srcOrd="1" destOrd="0" presId="urn:microsoft.com/office/officeart/2018/2/layout/IconVerticalSolidList"/>
    <dgm:cxn modelId="{98D76328-D608-4203-BD0D-5C964AC25583}" type="presParOf" srcId="{EBC3C9DE-6D37-415E-904F-B846F856ED70}" destId="{AEC35218-AE73-49CE-B259-4C8A3B1EA46D}" srcOrd="2" destOrd="0" presId="urn:microsoft.com/office/officeart/2018/2/layout/IconVerticalSolidList"/>
    <dgm:cxn modelId="{055CD4E8-A805-49DA-BA69-5D90F0B9996F}" type="presParOf" srcId="{EBC3C9DE-6D37-415E-904F-B846F856ED70}" destId="{1E044B9C-E89A-4EB1-B11D-E5274C189805}" srcOrd="3" destOrd="0" presId="urn:microsoft.com/office/officeart/2018/2/layout/IconVerticalSolidList"/>
    <dgm:cxn modelId="{6331FC88-F055-41AE-9878-03D7B7C3F310}" type="presParOf" srcId="{7403BFE4-8673-4467-8C9C-2A4B385CDD3B}" destId="{6B346357-3423-4A81-9BFD-D25EA8546CDD}" srcOrd="3" destOrd="0" presId="urn:microsoft.com/office/officeart/2018/2/layout/IconVerticalSolidList"/>
    <dgm:cxn modelId="{96713926-4F29-4010-9D5D-964847032358}" type="presParOf" srcId="{7403BFE4-8673-4467-8C9C-2A4B385CDD3B}" destId="{F24EC8D5-2E1D-4458-B3D9-DD43E041BDA1}" srcOrd="4" destOrd="0" presId="urn:microsoft.com/office/officeart/2018/2/layout/IconVerticalSolidList"/>
    <dgm:cxn modelId="{849679C2-6F10-43AC-B363-4EA6ACD8B21E}" type="presParOf" srcId="{F24EC8D5-2E1D-4458-B3D9-DD43E041BDA1}" destId="{6BE9FE02-0F33-4FFB-AF40-08468FACC8F1}" srcOrd="0" destOrd="0" presId="urn:microsoft.com/office/officeart/2018/2/layout/IconVerticalSolidList"/>
    <dgm:cxn modelId="{BD13ECED-3957-43D6-8B67-98BFDF50AB12}" type="presParOf" srcId="{F24EC8D5-2E1D-4458-B3D9-DD43E041BDA1}" destId="{09FE6A2B-68D7-4E8D-997D-D28A806AB7A4}" srcOrd="1" destOrd="0" presId="urn:microsoft.com/office/officeart/2018/2/layout/IconVerticalSolidList"/>
    <dgm:cxn modelId="{E9DDF2C5-FFFD-4C71-A9E1-24FEE29603E3}" type="presParOf" srcId="{F24EC8D5-2E1D-4458-B3D9-DD43E041BDA1}" destId="{E4580D01-1302-4B90-950B-AC062C0D1E35}" srcOrd="2" destOrd="0" presId="urn:microsoft.com/office/officeart/2018/2/layout/IconVerticalSolidList"/>
    <dgm:cxn modelId="{1438D044-D737-4974-A403-D7947C58EE2B}" type="presParOf" srcId="{F24EC8D5-2E1D-4458-B3D9-DD43E041BDA1}" destId="{361AC32B-C5B6-4F86-AADB-45AA210B6A15}" srcOrd="3" destOrd="0" presId="urn:microsoft.com/office/officeart/2018/2/layout/IconVerticalSolidList"/>
    <dgm:cxn modelId="{5531997A-FC81-4CFB-8AC1-68885A137B85}" type="presParOf" srcId="{7403BFE4-8673-4467-8C9C-2A4B385CDD3B}" destId="{FA3B362B-CCA1-46C4-9463-135A3CFE26F2}" srcOrd="5" destOrd="0" presId="urn:microsoft.com/office/officeart/2018/2/layout/IconVerticalSolidList"/>
    <dgm:cxn modelId="{6F3FD354-915F-4724-9B10-75A620B9C6C9}" type="presParOf" srcId="{7403BFE4-8673-4467-8C9C-2A4B385CDD3B}" destId="{A1756EB4-5A19-4CDD-A61E-59D8F66D5D37}" srcOrd="6" destOrd="0" presId="urn:microsoft.com/office/officeart/2018/2/layout/IconVerticalSolidList"/>
    <dgm:cxn modelId="{F22A7B2B-97D7-4ED6-88D4-313E8E8B0A61}" type="presParOf" srcId="{A1756EB4-5A19-4CDD-A61E-59D8F66D5D37}" destId="{7BC42C5E-D3C6-439F-A37D-A14F5AF07DE2}" srcOrd="0" destOrd="0" presId="urn:microsoft.com/office/officeart/2018/2/layout/IconVerticalSolidList"/>
    <dgm:cxn modelId="{7D523E77-8B77-450F-B31E-95745815CEFE}" type="presParOf" srcId="{A1756EB4-5A19-4CDD-A61E-59D8F66D5D37}" destId="{C70DFB30-3F07-43FA-8DDE-C8F3A37CB6F9}" srcOrd="1" destOrd="0" presId="urn:microsoft.com/office/officeart/2018/2/layout/IconVerticalSolidList"/>
    <dgm:cxn modelId="{9C15BAA7-4A9B-4F7F-91BD-DBCAD735B8E9}" type="presParOf" srcId="{A1756EB4-5A19-4CDD-A61E-59D8F66D5D37}" destId="{99DA29D5-3D1A-4CA0-878B-F11C6D5E6F0F}" srcOrd="2" destOrd="0" presId="urn:microsoft.com/office/officeart/2018/2/layout/IconVerticalSolidList"/>
    <dgm:cxn modelId="{3F3B0A65-C805-4603-B323-D25FE60BBDD9}" type="presParOf" srcId="{A1756EB4-5A19-4CDD-A61E-59D8F66D5D37}" destId="{ADED7857-9288-415A-9DDF-9EADD99000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D030A6-1F44-48D6-8BCC-50AB663C1D9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7E9B4F7-C3C6-4F69-9297-3EBC1083F04B}">
      <dgm:prSet/>
      <dgm:spPr/>
      <dgm:t>
        <a:bodyPr/>
        <a:lstStyle/>
        <a:p>
          <a:r>
            <a:rPr lang="en-US"/>
            <a:t>We did not have time to review every attack in deep detail</a:t>
          </a:r>
        </a:p>
      </dgm:t>
    </dgm:pt>
    <dgm:pt modelId="{AA9B710C-790F-43E7-85FA-A3E8DAD9F2A4}" type="parTrans" cxnId="{96217F34-ED43-4C88-9734-9749BEB36975}">
      <dgm:prSet/>
      <dgm:spPr/>
      <dgm:t>
        <a:bodyPr/>
        <a:lstStyle/>
        <a:p>
          <a:endParaRPr lang="en-US"/>
        </a:p>
      </dgm:t>
    </dgm:pt>
    <dgm:pt modelId="{790942E2-C63E-45E4-BB4E-97B02D74A1EA}" type="sibTrans" cxnId="{96217F34-ED43-4C88-9734-9749BEB36975}">
      <dgm:prSet/>
      <dgm:spPr/>
      <dgm:t>
        <a:bodyPr/>
        <a:lstStyle/>
        <a:p>
          <a:endParaRPr lang="en-US"/>
        </a:p>
      </dgm:t>
    </dgm:pt>
    <dgm:pt modelId="{3B171906-26A9-46CD-B007-E666645CD3F4}">
      <dgm:prSet/>
      <dgm:spPr/>
      <dgm:t>
        <a:bodyPr/>
        <a:lstStyle/>
        <a:p>
          <a:r>
            <a:rPr lang="en-US"/>
            <a:t>We focused on certain attacks if they were difficult to understand</a:t>
          </a:r>
        </a:p>
      </dgm:t>
    </dgm:pt>
    <dgm:pt modelId="{8E7490A5-26BF-40DD-9DE7-06A5D73384E1}" type="parTrans" cxnId="{D059E6FE-E57B-4DA6-B5F1-874DFC253BB5}">
      <dgm:prSet/>
      <dgm:spPr/>
      <dgm:t>
        <a:bodyPr/>
        <a:lstStyle/>
        <a:p>
          <a:endParaRPr lang="en-US"/>
        </a:p>
      </dgm:t>
    </dgm:pt>
    <dgm:pt modelId="{ADCFEAD8-725F-424F-854C-93B21783AA95}" type="sibTrans" cxnId="{D059E6FE-E57B-4DA6-B5F1-874DFC253BB5}">
      <dgm:prSet/>
      <dgm:spPr/>
      <dgm:t>
        <a:bodyPr/>
        <a:lstStyle/>
        <a:p>
          <a:endParaRPr lang="en-US"/>
        </a:p>
      </dgm:t>
    </dgm:pt>
    <dgm:pt modelId="{6363EC3C-0718-4C5C-AEB1-3001EDA3EC80}">
      <dgm:prSet/>
      <dgm:spPr/>
      <dgm:t>
        <a:bodyPr/>
        <a:lstStyle/>
        <a:p>
          <a:r>
            <a:rPr lang="en-US"/>
            <a:t>Or if they had important pedagogical value</a:t>
          </a:r>
        </a:p>
      </dgm:t>
    </dgm:pt>
    <dgm:pt modelId="{D4EA947C-EF40-45C2-984A-36D012B6984F}" type="parTrans" cxnId="{34FE524B-1752-4DBA-8B54-A5300B616F17}">
      <dgm:prSet/>
      <dgm:spPr/>
      <dgm:t>
        <a:bodyPr/>
        <a:lstStyle/>
        <a:p>
          <a:endParaRPr lang="en-US"/>
        </a:p>
      </dgm:t>
    </dgm:pt>
    <dgm:pt modelId="{15CF5856-74DE-41E2-A5E1-6F7E2D3BDBA8}" type="sibTrans" cxnId="{34FE524B-1752-4DBA-8B54-A5300B616F17}">
      <dgm:prSet/>
      <dgm:spPr/>
      <dgm:t>
        <a:bodyPr/>
        <a:lstStyle/>
        <a:p>
          <a:endParaRPr lang="en-US"/>
        </a:p>
      </dgm:t>
    </dgm:pt>
    <dgm:pt modelId="{C616506F-BB29-441A-81C7-EF4CAFA61204}">
      <dgm:prSet/>
      <dgm:spPr/>
      <dgm:t>
        <a:bodyPr/>
        <a:lstStyle/>
        <a:p>
          <a:r>
            <a:rPr lang="en-US"/>
            <a:t>Or if they are related to contemporary security concerns</a:t>
          </a:r>
        </a:p>
      </dgm:t>
    </dgm:pt>
    <dgm:pt modelId="{2AD07F97-BE02-4D16-AF0B-655F173FF8F7}" type="parTrans" cxnId="{82BE338E-6FBF-4D63-AC4A-B2DCD6D79F9A}">
      <dgm:prSet/>
      <dgm:spPr/>
      <dgm:t>
        <a:bodyPr/>
        <a:lstStyle/>
        <a:p>
          <a:endParaRPr lang="en-US"/>
        </a:p>
      </dgm:t>
    </dgm:pt>
    <dgm:pt modelId="{4799B6DA-960F-49A5-AD66-1495C569CD89}" type="sibTrans" cxnId="{82BE338E-6FBF-4D63-AC4A-B2DCD6D79F9A}">
      <dgm:prSet/>
      <dgm:spPr/>
      <dgm:t>
        <a:bodyPr/>
        <a:lstStyle/>
        <a:p>
          <a:endParaRPr lang="en-US"/>
        </a:p>
      </dgm:t>
    </dgm:pt>
    <dgm:pt modelId="{29247F22-EAAD-4DBA-A261-861263873B4C}" type="pres">
      <dgm:prSet presAssocID="{0CD030A6-1F44-48D6-8BCC-50AB663C1D96}" presName="linear" presStyleCnt="0">
        <dgm:presLayoutVars>
          <dgm:animLvl val="lvl"/>
          <dgm:resizeHandles val="exact"/>
        </dgm:presLayoutVars>
      </dgm:prSet>
      <dgm:spPr/>
    </dgm:pt>
    <dgm:pt modelId="{36E04F93-6BEE-4C76-8428-EEFFE358EF30}" type="pres">
      <dgm:prSet presAssocID="{47E9B4F7-C3C6-4F69-9297-3EBC1083F0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9E3D084-B08D-4BB3-8AC6-846D70AE7E0C}" type="pres">
      <dgm:prSet presAssocID="{790942E2-C63E-45E4-BB4E-97B02D74A1EA}" presName="spacer" presStyleCnt="0"/>
      <dgm:spPr/>
    </dgm:pt>
    <dgm:pt modelId="{C7070624-F4D7-4ADB-A4AF-A79854A0123B}" type="pres">
      <dgm:prSet presAssocID="{3B171906-26A9-46CD-B007-E666645CD3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76742C6-5DE6-48FB-AD66-9F974FC6397D}" type="pres">
      <dgm:prSet presAssocID="{ADCFEAD8-725F-424F-854C-93B21783AA95}" presName="spacer" presStyleCnt="0"/>
      <dgm:spPr/>
    </dgm:pt>
    <dgm:pt modelId="{1E358FBB-4592-4E10-A981-4A79386E1AFC}" type="pres">
      <dgm:prSet presAssocID="{6363EC3C-0718-4C5C-AEB1-3001EDA3EC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D9D974A-299B-4437-942D-50A043BBDEEC}" type="pres">
      <dgm:prSet presAssocID="{15CF5856-74DE-41E2-A5E1-6F7E2D3BDBA8}" presName="spacer" presStyleCnt="0"/>
      <dgm:spPr/>
    </dgm:pt>
    <dgm:pt modelId="{B8FC8E4B-B52A-4F90-98BE-5AC02DB1EF7F}" type="pres">
      <dgm:prSet presAssocID="{C616506F-BB29-441A-81C7-EF4CAFA612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13E1808-4C7C-4FCC-AE1F-BA001DB4EA79}" type="presOf" srcId="{0CD030A6-1F44-48D6-8BCC-50AB663C1D96}" destId="{29247F22-EAAD-4DBA-A261-861263873B4C}" srcOrd="0" destOrd="0" presId="urn:microsoft.com/office/officeart/2005/8/layout/vList2"/>
    <dgm:cxn modelId="{A6680A0F-1F1D-4A92-BA70-8DDD3CC312E6}" type="presOf" srcId="{47E9B4F7-C3C6-4F69-9297-3EBC1083F04B}" destId="{36E04F93-6BEE-4C76-8428-EEFFE358EF30}" srcOrd="0" destOrd="0" presId="urn:microsoft.com/office/officeart/2005/8/layout/vList2"/>
    <dgm:cxn modelId="{96217F34-ED43-4C88-9734-9749BEB36975}" srcId="{0CD030A6-1F44-48D6-8BCC-50AB663C1D96}" destId="{47E9B4F7-C3C6-4F69-9297-3EBC1083F04B}" srcOrd="0" destOrd="0" parTransId="{AA9B710C-790F-43E7-85FA-A3E8DAD9F2A4}" sibTransId="{790942E2-C63E-45E4-BB4E-97B02D74A1EA}"/>
    <dgm:cxn modelId="{34FE524B-1752-4DBA-8B54-A5300B616F17}" srcId="{0CD030A6-1F44-48D6-8BCC-50AB663C1D96}" destId="{6363EC3C-0718-4C5C-AEB1-3001EDA3EC80}" srcOrd="2" destOrd="0" parTransId="{D4EA947C-EF40-45C2-984A-36D012B6984F}" sibTransId="{15CF5856-74DE-41E2-A5E1-6F7E2D3BDBA8}"/>
    <dgm:cxn modelId="{BECF6759-5FB5-49BC-B85A-204462C03971}" type="presOf" srcId="{3B171906-26A9-46CD-B007-E666645CD3F4}" destId="{C7070624-F4D7-4ADB-A4AF-A79854A0123B}" srcOrd="0" destOrd="0" presId="urn:microsoft.com/office/officeart/2005/8/layout/vList2"/>
    <dgm:cxn modelId="{82BE338E-6FBF-4D63-AC4A-B2DCD6D79F9A}" srcId="{0CD030A6-1F44-48D6-8BCC-50AB663C1D96}" destId="{C616506F-BB29-441A-81C7-EF4CAFA61204}" srcOrd="3" destOrd="0" parTransId="{2AD07F97-BE02-4D16-AF0B-655F173FF8F7}" sibTransId="{4799B6DA-960F-49A5-AD66-1495C569CD89}"/>
    <dgm:cxn modelId="{5B329EBE-E13F-4469-957B-182DB7C5418C}" type="presOf" srcId="{6363EC3C-0718-4C5C-AEB1-3001EDA3EC80}" destId="{1E358FBB-4592-4E10-A981-4A79386E1AFC}" srcOrd="0" destOrd="0" presId="urn:microsoft.com/office/officeart/2005/8/layout/vList2"/>
    <dgm:cxn modelId="{77FA9BCE-FC51-4131-8135-094C5AC54220}" type="presOf" srcId="{C616506F-BB29-441A-81C7-EF4CAFA61204}" destId="{B8FC8E4B-B52A-4F90-98BE-5AC02DB1EF7F}" srcOrd="0" destOrd="0" presId="urn:microsoft.com/office/officeart/2005/8/layout/vList2"/>
    <dgm:cxn modelId="{D059E6FE-E57B-4DA6-B5F1-874DFC253BB5}" srcId="{0CD030A6-1F44-48D6-8BCC-50AB663C1D96}" destId="{3B171906-26A9-46CD-B007-E666645CD3F4}" srcOrd="1" destOrd="0" parTransId="{8E7490A5-26BF-40DD-9DE7-06A5D73384E1}" sibTransId="{ADCFEAD8-725F-424F-854C-93B21783AA95}"/>
    <dgm:cxn modelId="{09E3CCC7-ADDB-443B-909F-A7B73AA283E0}" type="presParOf" srcId="{29247F22-EAAD-4DBA-A261-861263873B4C}" destId="{36E04F93-6BEE-4C76-8428-EEFFE358EF30}" srcOrd="0" destOrd="0" presId="urn:microsoft.com/office/officeart/2005/8/layout/vList2"/>
    <dgm:cxn modelId="{8A4DF9E9-2BAD-42ED-8D8D-51022BA957E5}" type="presParOf" srcId="{29247F22-EAAD-4DBA-A261-861263873B4C}" destId="{D9E3D084-B08D-4BB3-8AC6-846D70AE7E0C}" srcOrd="1" destOrd="0" presId="urn:microsoft.com/office/officeart/2005/8/layout/vList2"/>
    <dgm:cxn modelId="{57D88DD6-9536-43DE-99E4-67DF1954D578}" type="presParOf" srcId="{29247F22-EAAD-4DBA-A261-861263873B4C}" destId="{C7070624-F4D7-4ADB-A4AF-A79854A0123B}" srcOrd="2" destOrd="0" presId="urn:microsoft.com/office/officeart/2005/8/layout/vList2"/>
    <dgm:cxn modelId="{9E8401CC-D432-4E87-BB4C-A21BED48E1FA}" type="presParOf" srcId="{29247F22-EAAD-4DBA-A261-861263873B4C}" destId="{976742C6-5DE6-48FB-AD66-9F974FC6397D}" srcOrd="3" destOrd="0" presId="urn:microsoft.com/office/officeart/2005/8/layout/vList2"/>
    <dgm:cxn modelId="{2B657292-8CBA-47B4-8B90-6DA71BC4F436}" type="presParOf" srcId="{29247F22-EAAD-4DBA-A261-861263873B4C}" destId="{1E358FBB-4592-4E10-A981-4A79386E1AFC}" srcOrd="4" destOrd="0" presId="urn:microsoft.com/office/officeart/2005/8/layout/vList2"/>
    <dgm:cxn modelId="{5F9D7D12-64ED-4D1C-8DE7-7F3DEE34AF27}" type="presParOf" srcId="{29247F22-EAAD-4DBA-A261-861263873B4C}" destId="{DD9D974A-299B-4437-942D-50A043BBDEEC}" srcOrd="5" destOrd="0" presId="urn:microsoft.com/office/officeart/2005/8/layout/vList2"/>
    <dgm:cxn modelId="{363C4380-EB37-4255-BA7E-C3CEBFD57E20}" type="presParOf" srcId="{29247F22-EAAD-4DBA-A261-861263873B4C}" destId="{B8FC8E4B-B52A-4F90-98BE-5AC02DB1EF7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EA1A7-4CA7-4CC0-A433-9464453C023B}">
      <dsp:nvSpPr>
        <dsp:cNvPr id="0" name=""/>
        <dsp:cNvSpPr/>
      </dsp:nvSpPr>
      <dsp:spPr>
        <a:xfrm>
          <a:off x="0" y="601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0EAF1C-99EA-4367-84BE-2693653B2049}">
      <dsp:nvSpPr>
        <dsp:cNvPr id="0" name=""/>
        <dsp:cNvSpPr/>
      </dsp:nvSpPr>
      <dsp:spPr>
        <a:xfrm>
          <a:off x="425781" y="317298"/>
          <a:ext cx="774148" cy="774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4F0B7-F9C3-4A38-AF83-ED555B33D71A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Encrypted Passwords</a:t>
          </a:r>
        </a:p>
      </dsp:txBody>
      <dsp:txXfrm>
        <a:off x="1625711" y="601"/>
        <a:ext cx="3981338" cy="1407541"/>
      </dsp:txXfrm>
    </dsp:sp>
    <dsp:sp modelId="{E97CA15F-CCD9-44B7-B877-210BB76010B0}">
      <dsp:nvSpPr>
        <dsp:cNvPr id="0" name=""/>
        <dsp:cNvSpPr/>
      </dsp:nvSpPr>
      <dsp:spPr>
        <a:xfrm>
          <a:off x="0" y="1760029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DEAD3-1CE6-4152-9B56-06DF310E6068}">
      <dsp:nvSpPr>
        <dsp:cNvPr id="0" name=""/>
        <dsp:cNvSpPr/>
      </dsp:nvSpPr>
      <dsp:spPr>
        <a:xfrm>
          <a:off x="425781" y="2076725"/>
          <a:ext cx="774148" cy="774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475A1-0625-484A-B146-8D876D0B67AE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Login/Logout Audit Trail</a:t>
          </a:r>
        </a:p>
      </dsp:txBody>
      <dsp:txXfrm>
        <a:off x="1625711" y="1760029"/>
        <a:ext cx="3981338" cy="1407541"/>
      </dsp:txXfrm>
    </dsp:sp>
    <dsp:sp modelId="{D395F8C4-8E21-44E1-9379-DFD2FBCCB54F}">
      <dsp:nvSpPr>
        <dsp:cNvPr id="0" name=""/>
        <dsp:cNvSpPr/>
      </dsp:nvSpPr>
      <dsp:spPr>
        <a:xfrm>
          <a:off x="0" y="3519456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7F3DB-0070-4E60-BF54-9B80C60FAB88}">
      <dsp:nvSpPr>
        <dsp:cNvPr id="0" name=""/>
        <dsp:cNvSpPr/>
      </dsp:nvSpPr>
      <dsp:spPr>
        <a:xfrm>
          <a:off x="425781" y="3836153"/>
          <a:ext cx="774148" cy="774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49AE7-1251-4318-935D-59DBE5EE5A0D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Protected and auditable ring-0 software</a:t>
          </a:r>
        </a:p>
      </dsp:txBody>
      <dsp:txXfrm>
        <a:off x="1625711" y="3519456"/>
        <a:ext cx="3981338" cy="1407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8E86C-29F2-4AD8-8579-F4DF50CE696E}">
      <dsp:nvSpPr>
        <dsp:cNvPr id="0" name=""/>
        <dsp:cNvSpPr/>
      </dsp:nvSpPr>
      <dsp:spPr>
        <a:xfrm>
          <a:off x="0" y="0"/>
          <a:ext cx="4765992" cy="14782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 stated previously, master mode should be ring-0 only</a:t>
          </a:r>
        </a:p>
      </dsp:txBody>
      <dsp:txXfrm>
        <a:off x="43297" y="43297"/>
        <a:ext cx="3170813" cy="1391686"/>
      </dsp:txXfrm>
    </dsp:sp>
    <dsp:sp modelId="{CF9E80E0-9DC6-4D56-A070-B9B7A11763BE}">
      <dsp:nvSpPr>
        <dsp:cNvPr id="0" name=""/>
        <dsp:cNvSpPr/>
      </dsp:nvSpPr>
      <dsp:spPr>
        <a:xfrm>
          <a:off x="420528" y="1724659"/>
          <a:ext cx="4765992" cy="14782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However, fault handling, which is master mode, was expensive</a:t>
          </a:r>
        </a:p>
      </dsp:txBody>
      <dsp:txXfrm>
        <a:off x="463825" y="1767956"/>
        <a:ext cx="3297987" cy="1391686"/>
      </dsp:txXfrm>
    </dsp:sp>
    <dsp:sp modelId="{24F3922F-8F4C-4731-9E16-D855DFD0B519}">
      <dsp:nvSpPr>
        <dsp:cNvPr id="0" name=""/>
        <dsp:cNvSpPr/>
      </dsp:nvSpPr>
      <dsp:spPr>
        <a:xfrm>
          <a:off x="841057" y="3449319"/>
          <a:ext cx="4765992" cy="14782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</a:t>
          </a:r>
          <a:r>
            <a:rPr lang="en-US" sz="2500" i="1" kern="1200"/>
            <a:t>signaler</a:t>
          </a:r>
          <a:r>
            <a:rPr lang="en-US" sz="2500" kern="1200"/>
            <a:t>, which was master mode, was moved to the user ring</a:t>
          </a:r>
        </a:p>
      </dsp:txBody>
      <dsp:txXfrm>
        <a:off x="884354" y="3492616"/>
        <a:ext cx="3297987" cy="1391686"/>
      </dsp:txXfrm>
    </dsp:sp>
    <dsp:sp modelId="{193DE5F6-C1FE-4EE5-BDA5-6BCCD342A7C3}">
      <dsp:nvSpPr>
        <dsp:cNvPr id="0" name=""/>
        <dsp:cNvSpPr/>
      </dsp:nvSpPr>
      <dsp:spPr>
        <a:xfrm>
          <a:off x="3805110" y="1121029"/>
          <a:ext cx="960882" cy="96088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21308" y="1121029"/>
        <a:ext cx="528486" cy="723064"/>
      </dsp:txXfrm>
    </dsp:sp>
    <dsp:sp modelId="{77C1DF38-BA18-4B46-B45D-4A2860C3BBAC}">
      <dsp:nvSpPr>
        <dsp:cNvPr id="0" name=""/>
        <dsp:cNvSpPr/>
      </dsp:nvSpPr>
      <dsp:spPr>
        <a:xfrm>
          <a:off x="4225639" y="2835833"/>
          <a:ext cx="960882" cy="9608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41837" y="2835833"/>
        <a:ext cx="528486" cy="7230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A5960-06E7-451A-B2B2-C0C4E024BA39}">
      <dsp:nvSpPr>
        <dsp:cNvPr id="0" name=""/>
        <dsp:cNvSpPr/>
      </dsp:nvSpPr>
      <dsp:spPr>
        <a:xfrm>
          <a:off x="0" y="0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853BF9-13C1-427B-A7ED-8BDDDB46DA9A}">
      <dsp:nvSpPr>
        <dsp:cNvPr id="0" name=""/>
        <dsp:cNvSpPr/>
      </dsp:nvSpPr>
      <dsp:spPr>
        <a:xfrm>
          <a:off x="0" y="0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Multics can re-write all of memory while it is running</a:t>
          </a:r>
        </a:p>
      </dsp:txBody>
      <dsp:txXfrm>
        <a:off x="0" y="0"/>
        <a:ext cx="5607050" cy="1231899"/>
      </dsp:txXfrm>
    </dsp:sp>
    <dsp:sp modelId="{B293A7F8-4BF2-4887-A085-6E73B5734C4E}">
      <dsp:nvSpPr>
        <dsp:cNvPr id="0" name=""/>
        <dsp:cNvSpPr/>
      </dsp:nvSpPr>
      <dsp:spPr>
        <a:xfrm>
          <a:off x="0" y="1231899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3450629"/>
                <a:satOff val="15286"/>
                <a:lumOff val="-562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3450629"/>
                <a:satOff val="15286"/>
                <a:lumOff val="-562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3450629"/>
                <a:satOff val="15286"/>
                <a:lumOff val="-562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3450629"/>
              <a:satOff val="15286"/>
              <a:lumOff val="-562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0D8EC0-CCF5-4DAE-AA6D-C1447DD02ED6}">
      <dsp:nvSpPr>
        <dsp:cNvPr id="0" name=""/>
        <dsp:cNvSpPr/>
      </dsp:nvSpPr>
      <dsp:spPr>
        <a:xfrm>
          <a:off x="0" y="12318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(BTW, if that sounds bad, all modern O/Ss can too, including device drivers)</a:t>
          </a:r>
        </a:p>
      </dsp:txBody>
      <dsp:txXfrm>
        <a:off x="0" y="1231899"/>
        <a:ext cx="5607050" cy="1231899"/>
      </dsp:txXfrm>
    </dsp:sp>
    <dsp:sp modelId="{DAB9A36D-2A87-4493-9A47-10A626D55E13}">
      <dsp:nvSpPr>
        <dsp:cNvPr id="0" name=""/>
        <dsp:cNvSpPr/>
      </dsp:nvSpPr>
      <dsp:spPr>
        <a:xfrm>
          <a:off x="0" y="2463799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6901259"/>
                <a:satOff val="30573"/>
                <a:lumOff val="-1124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901259"/>
                <a:satOff val="30573"/>
                <a:lumOff val="-1124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901259"/>
                <a:satOff val="30573"/>
                <a:lumOff val="-1124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6901259"/>
              <a:satOff val="30573"/>
              <a:lumOff val="-1124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9B31C-43FD-495C-8C19-D6C8EF4CD740}">
      <dsp:nvSpPr>
        <dsp:cNvPr id="0" name=""/>
        <dsp:cNvSpPr/>
      </dsp:nvSpPr>
      <dsp:spPr>
        <a:xfrm>
          <a:off x="0" y="24637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These utilities are supposed to be ring-0 only</a:t>
          </a:r>
        </a:p>
      </dsp:txBody>
      <dsp:txXfrm>
        <a:off x="0" y="2463799"/>
        <a:ext cx="5607050" cy="1231899"/>
      </dsp:txXfrm>
    </dsp:sp>
    <dsp:sp modelId="{F317883F-26E4-4827-91DA-8F08E168B4D6}">
      <dsp:nvSpPr>
        <dsp:cNvPr id="0" name=""/>
        <dsp:cNvSpPr/>
      </dsp:nvSpPr>
      <dsp:spPr>
        <a:xfrm>
          <a:off x="0" y="3695699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66C2FA-8A68-4987-9938-6A50F4883B7D}">
      <dsp:nvSpPr>
        <dsp:cNvPr id="0" name=""/>
        <dsp:cNvSpPr/>
      </dsp:nvSpPr>
      <dsp:spPr>
        <a:xfrm>
          <a:off x="0" y="36956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Using the previously described vulnerabilities, were run in user ring</a:t>
          </a:r>
        </a:p>
      </dsp:txBody>
      <dsp:txXfrm>
        <a:off x="0" y="3695699"/>
        <a:ext cx="5607050" cy="12318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92CFD-EB28-46E9-A1C2-2BAE00D01708}">
      <dsp:nvSpPr>
        <dsp:cNvPr id="0" name=""/>
        <dsp:cNvSpPr/>
      </dsp:nvSpPr>
      <dsp:spPr>
        <a:xfrm>
          <a:off x="0" y="2045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EAF3E-83BE-425E-9917-C44EC0AC8632}">
      <dsp:nvSpPr>
        <dsp:cNvPr id="0" name=""/>
        <dsp:cNvSpPr/>
      </dsp:nvSpPr>
      <dsp:spPr>
        <a:xfrm>
          <a:off x="313549" y="235264"/>
          <a:ext cx="570090" cy="5700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907CB-EA96-405A-A71D-3F2BE4CE0112}">
      <dsp:nvSpPr>
        <dsp:cNvPr id="0" name=""/>
        <dsp:cNvSpPr/>
      </dsp:nvSpPr>
      <dsp:spPr>
        <a:xfrm>
          <a:off x="1197190" y="2045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Using Dump and Patch, it is possible to become “anyone” (forged ID)</a:t>
          </a:r>
        </a:p>
      </dsp:txBody>
      <dsp:txXfrm>
        <a:off x="1197190" y="2045"/>
        <a:ext cx="4409859" cy="1036528"/>
      </dsp:txXfrm>
    </dsp:sp>
    <dsp:sp modelId="{BB5517DD-CAAC-4D65-9599-DB8A174B7C0F}">
      <dsp:nvSpPr>
        <dsp:cNvPr id="0" name=""/>
        <dsp:cNvSpPr/>
      </dsp:nvSpPr>
      <dsp:spPr>
        <a:xfrm>
          <a:off x="0" y="1297705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596A0-552B-40BE-B6E6-6663AE2AA45C}">
      <dsp:nvSpPr>
        <dsp:cNvPr id="0" name=""/>
        <dsp:cNvSpPr/>
      </dsp:nvSpPr>
      <dsp:spPr>
        <a:xfrm>
          <a:off x="313549" y="1530924"/>
          <a:ext cx="570090" cy="5700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44B9C-E89A-4EB1-B11D-E5274C189805}">
      <dsp:nvSpPr>
        <dsp:cNvPr id="0" name=""/>
        <dsp:cNvSpPr/>
      </dsp:nvSpPr>
      <dsp:spPr>
        <a:xfrm>
          <a:off x="1197190" y="1297705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 to the password file through forged ID</a:t>
          </a:r>
        </a:p>
      </dsp:txBody>
      <dsp:txXfrm>
        <a:off x="1197190" y="1297705"/>
        <a:ext cx="4409859" cy="1036528"/>
      </dsp:txXfrm>
    </dsp:sp>
    <dsp:sp modelId="{6BE9FE02-0F33-4FFB-AF40-08468FACC8F1}">
      <dsp:nvSpPr>
        <dsp:cNvPr id="0" name=""/>
        <dsp:cNvSpPr/>
      </dsp:nvSpPr>
      <dsp:spPr>
        <a:xfrm>
          <a:off x="0" y="2593366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E6A2B-68D7-4E8D-997D-D28A806AB7A4}">
      <dsp:nvSpPr>
        <dsp:cNvPr id="0" name=""/>
        <dsp:cNvSpPr/>
      </dsp:nvSpPr>
      <dsp:spPr>
        <a:xfrm>
          <a:off x="313549" y="2826584"/>
          <a:ext cx="570090" cy="5700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AC32B-C5B6-4F86-AADB-45AA210B6A15}">
      <dsp:nvSpPr>
        <dsp:cNvPr id="0" name=""/>
        <dsp:cNvSpPr/>
      </dsp:nvSpPr>
      <dsp:spPr>
        <a:xfrm>
          <a:off x="1197190" y="2593366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Modifying Audit trails, through forged ID</a:t>
          </a:r>
        </a:p>
      </dsp:txBody>
      <dsp:txXfrm>
        <a:off x="1197190" y="2593366"/>
        <a:ext cx="4409859" cy="1036528"/>
      </dsp:txXfrm>
    </dsp:sp>
    <dsp:sp modelId="{7BC42C5E-D3C6-439F-A37D-A14F5AF07DE2}">
      <dsp:nvSpPr>
        <dsp:cNvPr id="0" name=""/>
        <dsp:cNvSpPr/>
      </dsp:nvSpPr>
      <dsp:spPr>
        <a:xfrm>
          <a:off x="0" y="3889026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DFB30-3F07-43FA-8DDE-C8F3A37CB6F9}">
      <dsp:nvSpPr>
        <dsp:cNvPr id="0" name=""/>
        <dsp:cNvSpPr/>
      </dsp:nvSpPr>
      <dsp:spPr>
        <a:xfrm>
          <a:off x="313549" y="4122245"/>
          <a:ext cx="570090" cy="5700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D7857-9288-415A-9DDF-9EADD9900054}">
      <dsp:nvSpPr>
        <dsp:cNvPr id="0" name=""/>
        <dsp:cNvSpPr/>
      </dsp:nvSpPr>
      <dsp:spPr>
        <a:xfrm>
          <a:off x="1197190" y="3889026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Insertion of Trap Doors, using forged ID</a:t>
          </a:r>
        </a:p>
      </dsp:txBody>
      <dsp:txXfrm>
        <a:off x="1197190" y="3889026"/>
        <a:ext cx="4409859" cy="10365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04F93-6BEE-4C76-8428-EEFFE358EF30}">
      <dsp:nvSpPr>
        <dsp:cNvPr id="0" name=""/>
        <dsp:cNvSpPr/>
      </dsp:nvSpPr>
      <dsp:spPr>
        <a:xfrm>
          <a:off x="0" y="17599"/>
          <a:ext cx="5607050" cy="11582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We did not have time to review every attack in deep detail</a:t>
          </a:r>
        </a:p>
      </dsp:txBody>
      <dsp:txXfrm>
        <a:off x="56543" y="74142"/>
        <a:ext cx="5493964" cy="1045213"/>
      </dsp:txXfrm>
    </dsp:sp>
    <dsp:sp modelId="{C7070624-F4D7-4ADB-A4AF-A79854A0123B}">
      <dsp:nvSpPr>
        <dsp:cNvPr id="0" name=""/>
        <dsp:cNvSpPr/>
      </dsp:nvSpPr>
      <dsp:spPr>
        <a:xfrm>
          <a:off x="0" y="1262299"/>
          <a:ext cx="5607050" cy="1158299"/>
        </a:xfrm>
        <a:prstGeom prst="roundRect">
          <a:avLst/>
        </a:prstGeom>
        <a:gradFill rotWithShape="0">
          <a:gsLst>
            <a:gs pos="0">
              <a:schemeClr val="accent2">
                <a:hueOff val="-3450629"/>
                <a:satOff val="15286"/>
                <a:lumOff val="-562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3450629"/>
                <a:satOff val="15286"/>
                <a:lumOff val="-562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3450629"/>
                <a:satOff val="15286"/>
                <a:lumOff val="-562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We focused on certain attacks if they were difficult to understand</a:t>
          </a:r>
        </a:p>
      </dsp:txBody>
      <dsp:txXfrm>
        <a:off x="56543" y="1318842"/>
        <a:ext cx="5493964" cy="1045213"/>
      </dsp:txXfrm>
    </dsp:sp>
    <dsp:sp modelId="{1E358FBB-4592-4E10-A981-4A79386E1AFC}">
      <dsp:nvSpPr>
        <dsp:cNvPr id="0" name=""/>
        <dsp:cNvSpPr/>
      </dsp:nvSpPr>
      <dsp:spPr>
        <a:xfrm>
          <a:off x="0" y="2507000"/>
          <a:ext cx="5607050" cy="1158299"/>
        </a:xfrm>
        <a:prstGeom prst="roundRect">
          <a:avLst/>
        </a:prstGeom>
        <a:gradFill rotWithShape="0">
          <a:gsLst>
            <a:gs pos="0">
              <a:schemeClr val="accent2">
                <a:hueOff val="-6901259"/>
                <a:satOff val="30573"/>
                <a:lumOff val="-1124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901259"/>
                <a:satOff val="30573"/>
                <a:lumOff val="-1124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901259"/>
                <a:satOff val="30573"/>
                <a:lumOff val="-1124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Or if they had important pedagogical value</a:t>
          </a:r>
        </a:p>
      </dsp:txBody>
      <dsp:txXfrm>
        <a:off x="56543" y="2563543"/>
        <a:ext cx="5493964" cy="1045213"/>
      </dsp:txXfrm>
    </dsp:sp>
    <dsp:sp modelId="{B8FC8E4B-B52A-4F90-98BE-5AC02DB1EF7F}">
      <dsp:nvSpPr>
        <dsp:cNvPr id="0" name=""/>
        <dsp:cNvSpPr/>
      </dsp:nvSpPr>
      <dsp:spPr>
        <a:xfrm>
          <a:off x="0" y="3751700"/>
          <a:ext cx="5607050" cy="1158299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Or if they are related to contemporary security concerns</a:t>
          </a:r>
        </a:p>
      </dsp:txBody>
      <dsp:txXfrm>
        <a:off x="56543" y="3808243"/>
        <a:ext cx="5493964" cy="1045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FC78A-4701-4AB1-BCE7-59EF109C5124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51A8F-77E1-4233-8717-89E4EFD6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0348-5F56-46F6-88A6-629678FC6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Multics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8BB41-514D-415A-B20C-6553EDB8B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 361S</a:t>
            </a:r>
          </a:p>
          <a:p>
            <a:r>
              <a:rPr lang="en-US" dirty="0"/>
              <a:t>Spring 2020</a:t>
            </a:r>
          </a:p>
          <a:p>
            <a:r>
              <a:rPr lang="en-US" b="1" dirty="0"/>
              <a:t>Seth James Nielson</a:t>
            </a:r>
          </a:p>
        </p:txBody>
      </p:sp>
    </p:spTree>
    <p:extLst>
      <p:ext uri="{BB962C8B-B14F-4D97-AF65-F5344CB8AC3E}">
        <p14:creationId xmlns:p14="http://schemas.microsoft.com/office/powerpoint/2010/main" val="240103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2559-A6E8-4EBF-AB9D-A1F1A9B8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Anderson: *-Property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3352B-FBDD-4285-9B9C-F8A1D619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535691"/>
            <a:ext cx="7748296" cy="14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3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5528-6BFA-44DB-BE8C-5F683450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vs Mechanism Vs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03AB-055A-45C6-AA71-71948354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Bell </a:t>
            </a:r>
            <a:r>
              <a:rPr lang="en-US" dirty="0" err="1"/>
              <a:t>LaPadula</a:t>
            </a:r>
            <a:r>
              <a:rPr lang="en-US" dirty="0"/>
              <a:t> says NOTHING about implementation</a:t>
            </a:r>
          </a:p>
          <a:p>
            <a:r>
              <a:rPr lang="en-US" dirty="0"/>
              <a:t>Implementation is the Mechanism for enforcement</a:t>
            </a:r>
          </a:p>
          <a:p>
            <a:r>
              <a:rPr lang="en-US" dirty="0"/>
              <a:t>Remember </a:t>
            </a:r>
            <a:r>
              <a:rPr lang="en-US" b="1" i="1" dirty="0"/>
              <a:t>TRUST:</a:t>
            </a:r>
            <a:r>
              <a:rPr lang="en-US" dirty="0"/>
              <a:t> elements that, if broken, result in violated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C14AE-DFF2-4C1F-B9C0-5016A6CE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270" y="4018677"/>
            <a:ext cx="5961848" cy="234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7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C393-AED0-4829-A0F7-F6CC11CB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08709"/>
            <a:ext cx="7729728" cy="1188720"/>
          </a:xfrm>
        </p:spPr>
        <p:txBody>
          <a:bodyPr/>
          <a:lstStyle/>
          <a:p>
            <a:r>
              <a:rPr lang="en-US" dirty="0"/>
              <a:t>Back to Multics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D4017-7B16-4251-B0FB-548EEA4D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445" y="1616197"/>
            <a:ext cx="6125109" cy="513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2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231F-DF78-4C8D-A58B-32CE6969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Monitors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F28CB-57E4-40B9-A8F9-6BAFB958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48" y="2368011"/>
            <a:ext cx="7346704" cy="419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A1C4F-108E-487C-9EDF-66A73D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 Reference Monitor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E10F6-0C85-4B02-8F76-27F4D80A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385064"/>
            <a:ext cx="7733922" cy="39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EAF0-E5BB-45F3-938A-5D5FDD06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8C418-997A-48AE-BDDF-1C21B678E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25" y="2417948"/>
            <a:ext cx="6573454" cy="755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C88E1-E26F-45ED-BDE3-01EEB76D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321" y="2417948"/>
            <a:ext cx="3626036" cy="355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61DBB-222A-4733-9ABE-F2DCAEC08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25" y="3327279"/>
            <a:ext cx="6485934" cy="25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5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EA8F-6B18-496C-B718-AE3B98E1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Access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EE460-7113-40C7-BC32-A04C0BCE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8" y="2485976"/>
            <a:ext cx="7881882" cy="37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37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A57F-DF47-432C-A9CC-D7DF0256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Master/Slave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310FA-1A8D-4AED-B4F8-0AA809E0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307" y="2541726"/>
            <a:ext cx="6283386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2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B83A2-DD75-41AA-BB5B-1C074F18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739735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Detour: Arm TrustZone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CF81D-E84B-474B-9997-16E22A6A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46" y="232239"/>
            <a:ext cx="9416802" cy="44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0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BCE6-B0D5-43DB-8232-3F2B9D62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487614"/>
            <a:ext cx="7729728" cy="1188720"/>
          </a:xfrm>
        </p:spPr>
        <p:txBody>
          <a:bodyPr/>
          <a:lstStyle/>
          <a:p>
            <a:r>
              <a:rPr lang="en-US" dirty="0"/>
              <a:t>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3F2B4-3119-438D-84CF-3F716642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15" y="1816219"/>
            <a:ext cx="7768968" cy="129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FA008-D93A-4664-B80E-1C5BE862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154" y="3182916"/>
            <a:ext cx="7873689" cy="166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497D4-C1C1-4C2E-B7A4-347B5934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154" y="4912325"/>
            <a:ext cx="7878981" cy="15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8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1425-64D3-4EED-99DE-47C0DB4A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 Security Evaluation: Vulnerability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A47E2-11A8-4212-A713-3ACD3E29B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Published in June 1974</a:t>
            </a:r>
          </a:p>
          <a:p>
            <a:r>
              <a:rPr lang="en-US" dirty="0"/>
              <a:t>This was 10 years before Thompson’s paper</a:t>
            </a:r>
          </a:p>
          <a:p>
            <a:r>
              <a:rPr lang="en-US" dirty="0"/>
              <a:t>Computer security was already a concern in military circles</a:t>
            </a:r>
          </a:p>
        </p:txBody>
      </p:sp>
    </p:spTree>
    <p:extLst>
      <p:ext uri="{BB962C8B-B14F-4D97-AF65-F5344CB8AC3E}">
        <p14:creationId xmlns:p14="http://schemas.microsoft.com/office/powerpoint/2010/main" val="481641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4920-D3AF-43F1-998B-270CD163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Lists (ACLs)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EC82-B890-4589-976A-F3D24560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453637"/>
            <a:ext cx="7724510" cy="1270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6690B-B20B-46B5-9A2D-98B62BBDE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5" y="3955888"/>
            <a:ext cx="7704069" cy="186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74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E75CB-17BD-4E3E-999D-235361BBA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ACL Enforcement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D18C4-2839-4744-A44B-5D216889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" y="1143976"/>
            <a:ext cx="10921466" cy="22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B9F2-9C27-4229-B84D-800970FC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D40B4-CA60-47F0-A582-7335CABE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385" y="2419408"/>
            <a:ext cx="6481011" cy="25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26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FB8B-2234-4556-B59D-6521E3A1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Mode Protection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61A39-8042-4DCC-8D3E-DFC1E545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44" y="2584258"/>
            <a:ext cx="6693867" cy="15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71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775CB-F44F-48BC-BA99-9B5368E2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Procedural Security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7D0E9A-81BF-4173-AD1C-2AC7992FA6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31536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3076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169E-0933-40C8-8CB3-0129934B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Analysis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AE81A-A873-4A1C-ACD3-3A0D5C97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261" y="2437595"/>
            <a:ext cx="7113477" cy="32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4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8C03-EEC5-4333-8E7B-71F170C8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Hardware Failure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A2470-0989-4B6D-812C-0AD85902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950" y="2479090"/>
            <a:ext cx="6058099" cy="2009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817D9A-B80F-4142-B2D0-7A8BC55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950" y="4930808"/>
            <a:ext cx="600404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76CB-079C-440D-BF3B-19D7C8A1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</a:t>
            </a:r>
            <a:br>
              <a:rPr lang="en-US" dirty="0"/>
            </a:br>
            <a:r>
              <a:rPr lang="en-US" dirty="0"/>
              <a:t>Reliability is </a:t>
            </a:r>
            <a:r>
              <a:rPr lang="en-US" b="1" i="1" dirty="0"/>
              <a:t>NOT</a:t>
            </a:r>
            <a:r>
              <a:rPr lang="en-US" dirty="0"/>
              <a:t>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67483-2646-4C9F-91F1-0FAFBCA1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8" y="2540618"/>
            <a:ext cx="6058099" cy="2009269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6334B84-123B-4703-AF4F-F05CFF5C9D33}"/>
              </a:ext>
            </a:extLst>
          </p:cNvPr>
          <p:cNvSpPr/>
          <p:nvPr/>
        </p:nvSpPr>
        <p:spPr>
          <a:xfrm>
            <a:off x="7354957" y="3975652"/>
            <a:ext cx="4276665" cy="2464905"/>
          </a:xfrm>
          <a:prstGeom prst="wedgeEllipseCallout">
            <a:avLst>
              <a:gd name="adj1" fmla="val -108761"/>
              <a:gd name="adj2" fmla="val -34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NOT necessarily true. The</a:t>
            </a:r>
            <a:r>
              <a:rPr lang="en-US" u="sng" dirty="0"/>
              <a:t> </a:t>
            </a:r>
            <a:r>
              <a:rPr lang="en-US" b="1" i="1" u="sng" dirty="0"/>
              <a:t>Reliability</a:t>
            </a:r>
            <a:r>
              <a:rPr lang="en-US" b="1" u="sng" dirty="0"/>
              <a:t> </a:t>
            </a:r>
            <a:r>
              <a:rPr lang="en-US" b="1" dirty="0"/>
              <a:t>of the hardware is not always a good indication of security/insecurity.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0DE10-B092-48CD-B96D-70A5F9D7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77" y="5044398"/>
            <a:ext cx="600404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24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D0167-C7C3-4858-8D5E-B3EA0611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More about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E7F81-6816-473D-9750-C42A34F1D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In classical software engineering, </a:t>
            </a:r>
            <a:r>
              <a:rPr lang="en-US" b="1" i="1" dirty="0"/>
              <a:t>reliability</a:t>
            </a:r>
            <a:r>
              <a:rPr lang="en-US" dirty="0"/>
              <a:t> is key!</a:t>
            </a:r>
          </a:p>
          <a:p>
            <a:r>
              <a:rPr lang="en-US" dirty="0"/>
              <a:t>In security engineering, sometimes reliability is incorrectly used as a metric</a:t>
            </a:r>
          </a:p>
          <a:p>
            <a:r>
              <a:rPr lang="en-US" b="1" i="1" dirty="0"/>
              <a:t>How frequently the system fails is not typically what matters</a:t>
            </a:r>
            <a:endParaRPr lang="en-US" dirty="0"/>
          </a:p>
          <a:p>
            <a:r>
              <a:rPr lang="en-US" dirty="0"/>
              <a:t>Rather, small bugs that </a:t>
            </a:r>
            <a:r>
              <a:rPr lang="en-US" b="1" i="1" dirty="0"/>
              <a:t>ALMOST NEVER HAPPEN</a:t>
            </a:r>
            <a:r>
              <a:rPr lang="en-US" dirty="0"/>
              <a:t> are the problem!</a:t>
            </a:r>
          </a:p>
        </p:txBody>
      </p:sp>
    </p:spTree>
    <p:extLst>
      <p:ext uri="{BB962C8B-B14F-4D97-AF65-F5344CB8AC3E}">
        <p14:creationId xmlns:p14="http://schemas.microsoft.com/office/powerpoint/2010/main" val="2412211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ACC5-71D4-4103-99A9-9F2C4D32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Found During Reliability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C847A-04A1-48B8-BC90-387E48164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98" y="2581231"/>
            <a:ext cx="6573201" cy="1454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4C9E1-6374-4F42-9399-BCE2CE95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325" y="4404807"/>
            <a:ext cx="8981166" cy="196948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129FA58-03BB-4487-A629-708DF3BB823B}"/>
              </a:ext>
            </a:extLst>
          </p:cNvPr>
          <p:cNvSpPr/>
          <p:nvPr/>
        </p:nvSpPr>
        <p:spPr>
          <a:xfrm>
            <a:off x="2850726" y="3308259"/>
            <a:ext cx="333198" cy="274983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2C09CD-C539-4856-8676-B31FED2666F4}"/>
              </a:ext>
            </a:extLst>
          </p:cNvPr>
          <p:cNvCxnSpPr>
            <a:cxnSpLocks/>
          </p:cNvCxnSpPr>
          <p:nvPr/>
        </p:nvCxnSpPr>
        <p:spPr>
          <a:xfrm>
            <a:off x="3183924" y="3370209"/>
            <a:ext cx="8814567" cy="103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72305-37AB-44F3-85FF-0D379838E43C}"/>
              </a:ext>
            </a:extLst>
          </p:cNvPr>
          <p:cNvCxnSpPr>
            <a:cxnSpLocks/>
          </p:cNvCxnSpPr>
          <p:nvPr/>
        </p:nvCxnSpPr>
        <p:spPr>
          <a:xfrm>
            <a:off x="2850726" y="3431840"/>
            <a:ext cx="166599" cy="29424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44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D1BA4-940B-4BE2-8DB3-955D1968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Genesis of the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5D901-B64F-40FE-A412-23D611AE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88" y="640078"/>
            <a:ext cx="8574823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15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393A9-3905-4CDD-87BE-AB77F1BD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799369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Sequence of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954E8-8CF1-4E27-AE93-9C92BBA0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017" y="427855"/>
            <a:ext cx="6971966" cy="41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91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8E92-C2F9-4D12-A4ED-AB9E4A91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What is an ITS Pointer?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89BC-FB5D-4AFC-AF3C-4DA813E1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09" y="2759250"/>
            <a:ext cx="11168365" cy="240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48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A5332C-3BB4-41FF-A635-75A3E839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68" y="337151"/>
            <a:ext cx="4882699" cy="636182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592D33C-E0F9-4133-B203-D7B927C3C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37" y="2596482"/>
            <a:ext cx="5602341" cy="16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0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6DCC0-B446-43DE-A176-4D549980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Fuzzing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14AA9-60F4-4BA7-98D5-FD0BB207A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reliability tester was, unintentionally, a </a:t>
            </a:r>
            <a:r>
              <a:rPr lang="en-US" dirty="0" err="1"/>
              <a:t>fuzzer</a:t>
            </a:r>
            <a:endParaRPr lang="en-US" dirty="0"/>
          </a:p>
          <a:p>
            <a:r>
              <a:rPr lang="en-US" dirty="0"/>
              <a:t>That is, it ran a bunch of unusual code sequences automatically</a:t>
            </a:r>
          </a:p>
          <a:p>
            <a:r>
              <a:rPr lang="en-US" dirty="0"/>
              <a:t>Although it was looking for </a:t>
            </a:r>
            <a:r>
              <a:rPr lang="en-US" b="1" i="1" dirty="0"/>
              <a:t>reliability</a:t>
            </a:r>
            <a:r>
              <a:rPr lang="en-US" dirty="0"/>
              <a:t> failures, it found a vulnerability</a:t>
            </a:r>
          </a:p>
        </p:txBody>
      </p:sp>
    </p:spTree>
    <p:extLst>
      <p:ext uri="{BB962C8B-B14F-4D97-AF65-F5344CB8AC3E}">
        <p14:creationId xmlns:p14="http://schemas.microsoft.com/office/powerpoint/2010/main" val="3337544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29B0-DDE0-4BAA-9806-540C49C1E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48466"/>
            <a:ext cx="7729728" cy="1188720"/>
          </a:xfrm>
        </p:spPr>
        <p:txBody>
          <a:bodyPr/>
          <a:lstStyle/>
          <a:p>
            <a:r>
              <a:rPr lang="en-US" dirty="0"/>
              <a:t>Ring-0 Tricked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B9618-A5C9-4269-A3E2-7636A41EF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554" y="1711933"/>
            <a:ext cx="6114891" cy="47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9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A348-F36C-4F21-BA7C-46D64A1E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6188"/>
            <a:ext cx="7729728" cy="1188720"/>
          </a:xfrm>
        </p:spPr>
        <p:txBody>
          <a:bodyPr/>
          <a:lstStyle/>
          <a:p>
            <a:r>
              <a:rPr lang="en-US" dirty="0"/>
              <a:t>Violating Ring-0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92DF6-DEC5-47F1-9943-B9FE9DA9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94" y="1848962"/>
            <a:ext cx="5756044" cy="355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58741-5BE0-4A21-AE7F-E372C484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1560011"/>
            <a:ext cx="3917873" cy="5297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ADA2C6-5110-42D1-B09F-701EEB8E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93" y="5700077"/>
            <a:ext cx="5648429" cy="8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72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F7F23-28A8-42FA-8EE9-6BBE98DE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Something Seems Familiar…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B40D-E474-4D3C-B4BE-F8D24AB34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Isn’t this the second vulnerability via ITS?</a:t>
            </a:r>
          </a:p>
        </p:txBody>
      </p:sp>
    </p:spTree>
    <p:extLst>
      <p:ext uri="{BB962C8B-B14F-4D97-AF65-F5344CB8AC3E}">
        <p14:creationId xmlns:p14="http://schemas.microsoft.com/office/powerpoint/2010/main" val="3956363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C7BC8-9017-4D45-8BFC-71F36BAD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Breaking into Master Mode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E97115A-AAB7-4AB9-8094-9BD3080EDD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377946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1640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A7FB-047E-42C3-9659-A66F3FD6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Rationale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39FF4-53BE-4B34-84C3-A0637DBF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5" y="2534804"/>
            <a:ext cx="7651377" cy="142097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E25D60D-086F-4C1F-BEEA-B2E979A37047}"/>
              </a:ext>
            </a:extLst>
          </p:cNvPr>
          <p:cNvSpPr/>
          <p:nvPr/>
        </p:nvSpPr>
        <p:spPr>
          <a:xfrm>
            <a:off x="3657600" y="4337165"/>
            <a:ext cx="5486400" cy="2097711"/>
          </a:xfrm>
          <a:prstGeom prst="wedgeRectCallout">
            <a:avLst>
              <a:gd name="adj1" fmla="val 39841"/>
              <a:gd name="adj2" fmla="val -8194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 other words, so long as it </a:t>
            </a:r>
            <a:r>
              <a:rPr lang="en-US" sz="2400" b="1" u="sng" dirty="0"/>
              <a:t>started</a:t>
            </a:r>
            <a:r>
              <a:rPr lang="en-US" sz="2400" b="1" dirty="0"/>
              <a:t> in ring-0, they were sure it was fine.</a:t>
            </a:r>
          </a:p>
        </p:txBody>
      </p:sp>
    </p:spTree>
    <p:extLst>
      <p:ext uri="{BB962C8B-B14F-4D97-AF65-F5344CB8AC3E}">
        <p14:creationId xmlns:p14="http://schemas.microsoft.com/office/powerpoint/2010/main" val="952864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D2C13-C9C8-4B19-A527-C34C5FC1D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1: Crashing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78C6A-A263-4029-ADBB-E883B6A1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388688"/>
            <a:ext cx="7682811" cy="28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2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0E19-D38D-4DD1-9DA2-784A78E22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306" y="335214"/>
            <a:ext cx="7729728" cy="1188720"/>
          </a:xfrm>
        </p:spPr>
        <p:txBody>
          <a:bodyPr/>
          <a:lstStyle/>
          <a:p>
            <a:r>
              <a:rPr lang="en-US" dirty="0"/>
              <a:t>Detour to Anderson: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9F1CF-2EB0-47EB-A6D3-54924DCD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91" y="1673487"/>
            <a:ext cx="9186027" cy="1188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608D9-FBF5-4FA2-979E-CD9F7F04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37" y="4013443"/>
            <a:ext cx="7000926" cy="2712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483FD-039B-4092-88FB-2D8E947C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306" y="3011760"/>
            <a:ext cx="9070368" cy="7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07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2461-4D70-40AB-9AD9-C6490F8A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2: Arbitrary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65EB7-C4A3-4CDB-AA83-718E00C0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20" y="2423801"/>
            <a:ext cx="7607699" cy="28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31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2097-807C-434D-958C-C209526D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Still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CFCE0-C854-4949-BA40-6EA1700E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76" y="2493780"/>
            <a:ext cx="7259109" cy="319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9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08DE-6E5C-4849-AADC-E00E74E9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Unlocked Stack 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22B6-F08D-48FC-928A-D9D6BA303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briefly discuss here</a:t>
            </a:r>
          </a:p>
          <a:p>
            <a:r>
              <a:rPr lang="en-US" dirty="0"/>
              <a:t>Change in security design assumptions</a:t>
            </a:r>
          </a:p>
          <a:p>
            <a:r>
              <a:rPr lang="en-US" dirty="0"/>
              <a:t>Never fully updated the implementation to the new design</a:t>
            </a:r>
          </a:p>
        </p:txBody>
      </p:sp>
    </p:spTree>
    <p:extLst>
      <p:ext uri="{BB962C8B-B14F-4D97-AF65-F5344CB8AC3E}">
        <p14:creationId xmlns:p14="http://schemas.microsoft.com/office/powerpoint/2010/main" val="4136947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87983-0C21-49B1-B133-0B65E5B6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Dump and Patch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CFEA0E4-D9DF-400C-9C60-8E21CB7D2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26021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6747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4E638-AB37-432A-B088-124F4382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Other Vulnerabilities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1D5F7C-6AF3-42A8-9907-542AD5E990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761782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768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6069BA-BA28-42C1-B1DD-CA620F53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6" r="32010" b="-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72B67-4D94-416B-BD60-1E25A04B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One Attack Builds To Another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3B51F5-3BD7-4954-9F9F-1D03526B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anchor="ctr">
            <a:normAutofit/>
          </a:bodyPr>
          <a:lstStyle/>
          <a:p>
            <a:r>
              <a:rPr lang="en-US"/>
              <a:t>Unlocked Stack Base plus Insufficient Argument Validation…</a:t>
            </a:r>
          </a:p>
          <a:p>
            <a:r>
              <a:rPr lang="en-US"/>
              <a:t>Leads to Dump and Patch…</a:t>
            </a:r>
          </a:p>
          <a:p>
            <a:r>
              <a:rPr lang="en-US"/>
              <a:t>Leads to Forged ID…</a:t>
            </a:r>
          </a:p>
          <a:p>
            <a:r>
              <a:rPr lang="en-US"/>
              <a:t>Leads to password file access, trojans, </a:t>
            </a:r>
            <a:r>
              <a:rPr lang="en-US" err="1"/>
              <a:t>etc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2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74149-4AB0-4E96-A5EB-DADAA6B9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222990-BE12-42BD-AC4C-46D71144FA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1008889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67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48CCD-922A-4ED1-9452-1B469BE6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Anderson: Bell-</a:t>
            </a:r>
            <a:r>
              <a:rPr lang="en-US"/>
              <a:t>LaPadula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2B63E-E492-4A7B-96CF-02E55E6D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3028147"/>
            <a:ext cx="9314170" cy="18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8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543A-4F4D-46C1-8358-CB9A2D35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Anderson: Secure Systems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45D84-FEA8-4E62-9AB0-29FF3680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464325"/>
            <a:ext cx="7708574" cy="1385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7B8D33-18BE-4E23-84F4-47897D2F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4176493"/>
            <a:ext cx="7708574" cy="576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41281-7454-44DF-920D-8C3FC7207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290" y="4752758"/>
            <a:ext cx="7729728" cy="61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7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DED847-34F1-4353-AA83-1525E9E4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476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E1D55-8D57-4FB0-95ED-29E4639A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99" y="4928136"/>
            <a:ext cx="7729728" cy="113440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Anderson: </a:t>
            </a:r>
            <a:br>
              <a:rPr lang="en-US" dirty="0"/>
            </a:br>
            <a:r>
              <a:rPr lang="en-US" i="1" dirty="0"/>
              <a:t>Trusted</a:t>
            </a:r>
            <a:r>
              <a:rPr lang="en-US" dirty="0"/>
              <a:t> Computing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AA893-808F-47D2-B7A0-AADD86D81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87" y="960118"/>
            <a:ext cx="9061226" cy="3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77B3-0E88-4650-95E9-BADD70E6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80379"/>
            <a:ext cx="7729728" cy="1188720"/>
          </a:xfrm>
        </p:spPr>
        <p:txBody>
          <a:bodyPr/>
          <a:lstStyle/>
          <a:p>
            <a:r>
              <a:rPr lang="en-US" dirty="0"/>
              <a:t>Anderson: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56320-D156-4A2A-812F-CCDB3AC8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971" y="1952008"/>
            <a:ext cx="7831794" cy="1367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05D0A-C155-4E34-88AB-0386D8A61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971" y="3638347"/>
            <a:ext cx="7874089" cy="302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18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275A-2ED4-45A0-A197-293641A2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46" y="2286000"/>
            <a:ext cx="2286000" cy="2286000"/>
          </a:xfrm>
          <a:prstGeom prst="roundRect">
            <a:avLst>
              <a:gd name="adj" fmla="val 14141"/>
            </a:avLst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Anderson: Bell </a:t>
            </a:r>
            <a:r>
              <a:rPr lang="en-US" sz="2000" dirty="0" err="1">
                <a:solidFill>
                  <a:srgbClr val="FFFFFF"/>
                </a:solidFill>
              </a:rPr>
              <a:t>Lapadula</a:t>
            </a:r>
            <a:r>
              <a:rPr lang="en-US" sz="2000" dirty="0">
                <a:solidFill>
                  <a:srgbClr val="FFFFFF"/>
                </a:solidFill>
              </a:rPr>
              <a:t> Model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195A7738-D4D9-4E15-A635-CA28918C1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554" y="2121408"/>
            <a:ext cx="2615184" cy="2615184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13E79E-894E-4011-B4B0-93B31C4E1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DDD9C-2B95-4688-9DD6-D3AC34FF9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A4EB3-651D-411F-9964-E1253126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06" y="2543469"/>
            <a:ext cx="6695895" cy="14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136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Widescreen</PresentationFormat>
  <Paragraphs>89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Gill Sans MT</vt:lpstr>
      <vt:lpstr>Parcel</vt:lpstr>
      <vt:lpstr>Analysis of Multics</vt:lpstr>
      <vt:lpstr>Multics Security Evaluation: Vulnerability Analysis</vt:lpstr>
      <vt:lpstr>Genesis of the Paper</vt:lpstr>
      <vt:lpstr>Detour to Anderson: Policy</vt:lpstr>
      <vt:lpstr>Anderson: Bell-LaPadula</vt:lpstr>
      <vt:lpstr>Anderson: Secure Systems Theory</vt:lpstr>
      <vt:lpstr>Anderson:  Trusted Computing Base</vt:lpstr>
      <vt:lpstr>Anderson: Classification</vt:lpstr>
      <vt:lpstr>Anderson: Bell Lapadula Model</vt:lpstr>
      <vt:lpstr>Anderson: *-Property</vt:lpstr>
      <vt:lpstr>Policy vs Mechanism Vs Trust</vt:lpstr>
      <vt:lpstr>Back to Multics</vt:lpstr>
      <vt:lpstr>Reference Monitors Again</vt:lpstr>
      <vt:lpstr>Multics Reference Monitor</vt:lpstr>
      <vt:lpstr>Segmentation</vt:lpstr>
      <vt:lpstr>Segment Access Control</vt:lpstr>
      <vt:lpstr>Master/Slave Mode</vt:lpstr>
      <vt:lpstr>Detour: Arm TrustZone</vt:lpstr>
      <vt:lpstr>Rings</vt:lpstr>
      <vt:lpstr>Access Control Lists (ACLs)</vt:lpstr>
      <vt:lpstr>ACL Enforcement</vt:lpstr>
      <vt:lpstr>User Identification</vt:lpstr>
      <vt:lpstr>Master Mode Protection</vt:lpstr>
      <vt:lpstr>Procedural Security</vt:lpstr>
      <vt:lpstr>Vulnerability Analysis PLAN</vt:lpstr>
      <vt:lpstr>Random Hardware Failure Test</vt:lpstr>
      <vt:lpstr>Detour:  Reliability is NOT Security</vt:lpstr>
      <vt:lpstr>More about Reliability</vt:lpstr>
      <vt:lpstr>Vulnerability Found During Reliability Testing</vt:lpstr>
      <vt:lpstr>Sequence of Code</vt:lpstr>
      <vt:lpstr>Detour: What is an ITS Pointer?</vt:lpstr>
      <vt:lpstr>PowerPoint Presentation</vt:lpstr>
      <vt:lpstr>Detour: Fuzzing</vt:lpstr>
      <vt:lpstr>Ring-0 Tricked</vt:lpstr>
      <vt:lpstr>Violating Ring-0</vt:lpstr>
      <vt:lpstr>Something Seems Familiar…</vt:lpstr>
      <vt:lpstr>Breaking into Master Mode</vt:lpstr>
      <vt:lpstr>Security Rationale</vt:lpstr>
      <vt:lpstr>Vulnerability 1: Crashing</vt:lpstr>
      <vt:lpstr>Vulnerability 2: Arbitrary Code</vt:lpstr>
      <vt:lpstr>Assumptions Still</vt:lpstr>
      <vt:lpstr>Unlocked Stack Base</vt:lpstr>
      <vt:lpstr>Dump and Patch</vt:lpstr>
      <vt:lpstr>Other Vulnerabilities</vt:lpstr>
      <vt:lpstr>One Attack Builds To Another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Multics</dc:title>
  <dc:creator>Seth Nielson</dc:creator>
  <cp:lastModifiedBy>Seth Nielson</cp:lastModifiedBy>
  <cp:revision>1</cp:revision>
  <dcterms:created xsi:type="dcterms:W3CDTF">2020-01-29T18:29:37Z</dcterms:created>
  <dcterms:modified xsi:type="dcterms:W3CDTF">2020-01-29T18:29:40Z</dcterms:modified>
</cp:coreProperties>
</file>